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2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50" r:id="rId1"/>
  </p:sldMasterIdLst>
  <p:notesMasterIdLst>
    <p:notesMasterId r:id="rId33"/>
  </p:notesMasterIdLst>
  <p:handoutMasterIdLst>
    <p:handoutMasterId r:id="rId34"/>
  </p:handoutMasterIdLst>
  <p:sldIdLst>
    <p:sldId id="256" r:id="rId2"/>
    <p:sldId id="436" r:id="rId3"/>
    <p:sldId id="412" r:id="rId4"/>
    <p:sldId id="435" r:id="rId5"/>
    <p:sldId id="434" r:id="rId6"/>
    <p:sldId id="382" r:id="rId7"/>
    <p:sldId id="402" r:id="rId8"/>
    <p:sldId id="388" r:id="rId9"/>
    <p:sldId id="401" r:id="rId10"/>
    <p:sldId id="423" r:id="rId11"/>
    <p:sldId id="422" r:id="rId12"/>
    <p:sldId id="432" r:id="rId13"/>
    <p:sldId id="383" r:id="rId14"/>
    <p:sldId id="403" r:id="rId15"/>
    <p:sldId id="405" r:id="rId16"/>
    <p:sldId id="399" r:id="rId17"/>
    <p:sldId id="404" r:id="rId18"/>
    <p:sldId id="397" r:id="rId19"/>
    <p:sldId id="419" r:id="rId20"/>
    <p:sldId id="411" r:id="rId21"/>
    <p:sldId id="440" r:id="rId22"/>
    <p:sldId id="408" r:id="rId23"/>
    <p:sldId id="390" r:id="rId24"/>
    <p:sldId id="407" r:id="rId25"/>
    <p:sldId id="414" r:id="rId26"/>
    <p:sldId id="391" r:id="rId27"/>
    <p:sldId id="415" r:id="rId28"/>
    <p:sldId id="381" r:id="rId29"/>
    <p:sldId id="409" r:id="rId30"/>
    <p:sldId id="424" r:id="rId31"/>
    <p:sldId id="441" r:id="rId32"/>
  </p:sldIdLst>
  <p:sldSz cx="12192000" cy="6858000"/>
  <p:notesSz cx="9926638" cy="6797675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537" userDrawn="1">
          <p15:clr>
            <a:srgbClr val="A4A3A4"/>
          </p15:clr>
        </p15:guide>
        <p15:guide id="3" pos="3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85" userDrawn="1">
          <p15:clr>
            <a:srgbClr val="A4A3A4"/>
          </p15:clr>
        </p15:guide>
        <p15:guide id="2" pos="3154" userDrawn="1">
          <p15:clr>
            <a:srgbClr val="A4A3A4"/>
          </p15:clr>
        </p15:guide>
        <p15:guide id="3" orient="horz" pos="2142" userDrawn="1">
          <p15:clr>
            <a:srgbClr val="A4A3A4"/>
          </p15:clr>
        </p15:guide>
        <p15:guide id="4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БарановаЭВ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CE52"/>
    <a:srgbClr val="CCFF99"/>
    <a:srgbClr val="CCFFCC"/>
    <a:srgbClr val="003399"/>
    <a:srgbClr val="CCFFFF"/>
    <a:srgbClr val="92D050"/>
    <a:srgbClr val="66CCFF"/>
    <a:srgbClr val="FFFFCC"/>
    <a:srgbClr val="66FFFF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7" autoAdjust="0"/>
    <p:restoredTop sz="98407" autoAdjust="0"/>
  </p:normalViewPr>
  <p:slideViewPr>
    <p:cSldViewPr snapToGrid="0">
      <p:cViewPr varScale="1">
        <p:scale>
          <a:sx n="84" d="100"/>
          <a:sy n="84" d="100"/>
        </p:scale>
        <p:origin x="926" y="72"/>
      </p:cViewPr>
      <p:guideLst>
        <p:guide orient="horz" pos="2160"/>
        <p:guide pos="4537"/>
        <p:guide pos="3842"/>
      </p:guideLst>
    </p:cSldViewPr>
  </p:slideViewPr>
  <p:outlineViewPr>
    <p:cViewPr>
      <p:scale>
        <a:sx n="33" d="100"/>
        <a:sy n="33" d="100"/>
      </p:scale>
      <p:origin x="20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84"/>
    </p:cViewPr>
  </p:sorterViewPr>
  <p:notesViewPr>
    <p:cSldViewPr snapToGrid="0">
      <p:cViewPr varScale="1">
        <p:scale>
          <a:sx n="60" d="100"/>
          <a:sy n="60" d="100"/>
        </p:scale>
        <p:origin x="-1146" y="-84"/>
      </p:cViewPr>
      <p:guideLst>
        <p:guide orient="horz" pos="2085"/>
        <p:guide pos="3154"/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160" b="0" i="0" u="none" strike="noStrike" kern="1200" spc="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dirty="0"/>
              <a:t>Туристический </a:t>
            </a:r>
            <a:r>
              <a:rPr lang="ru-RU" dirty="0" smtClean="0"/>
              <a:t>поток, </a:t>
            </a:r>
            <a:r>
              <a:rPr lang="ru-RU" dirty="0"/>
              <a:t>тыс. чел.</a:t>
            </a:r>
          </a:p>
        </c:rich>
      </c:tx>
      <c:layout>
        <c:manualLayout>
          <c:xMode val="edge"/>
          <c:yMode val="edge"/>
          <c:x val="0.21068787807577993"/>
          <c:y val="2.28683781065765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160" b="0" i="0" u="none" strike="noStrike" kern="1200" spc="0" baseline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5210599201616273E-2"/>
          <c:y val="0.16980278846674976"/>
          <c:w val="0.92102484369542392"/>
          <c:h val="0.65749391029694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План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5.0439053092167143E-3"/>
                  <c:y val="-2.729654776046871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56-47D2-8E50-BAC93C6F7F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rgbClr val="00206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Лист1!$B$2:$B$8</c:f>
              <c:numCache>
                <c:formatCode>#,##0</c:formatCode>
                <c:ptCount val="7"/>
                <c:pt idx="1">
                  <c:v>1523</c:v>
                </c:pt>
                <c:pt idx="2">
                  <c:v>1660</c:v>
                </c:pt>
                <c:pt idx="3">
                  <c:v>1863</c:v>
                </c:pt>
                <c:pt idx="4">
                  <c:v>2090</c:v>
                </c:pt>
                <c:pt idx="5">
                  <c:v>2342</c:v>
                </c:pt>
                <c:pt idx="6">
                  <c:v>2575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63-4BAB-A742-DACCFD6C8FA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Факт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1348786945737561E-2"/>
                  <c:y val="-5.459309552093791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656-47D2-8E50-BAC93C6F7F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rgbClr val="00206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Лист1!$C$2:$C$8</c:f>
              <c:numCache>
                <c:formatCode>#,##0</c:formatCode>
                <c:ptCount val="7"/>
                <c:pt idx="0">
                  <c:v>1400</c:v>
                </c:pt>
                <c:pt idx="1">
                  <c:v>1509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63-4BAB-A742-DACCFD6C8F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7"/>
        <c:overlap val="-27"/>
        <c:axId val="591994767"/>
        <c:axId val="591987279"/>
      </c:barChart>
      <c:catAx>
        <c:axId val="591994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591987279"/>
        <c:crosses val="autoZero"/>
        <c:auto val="1"/>
        <c:lblAlgn val="ctr"/>
        <c:lblOffset val="100"/>
        <c:noMultiLvlLbl val="0"/>
      </c:catAx>
      <c:valAx>
        <c:axId val="591987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591994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676685628649602"/>
          <c:y val="0.9220883449544266"/>
          <c:w val="0.15225491920342921"/>
          <c:h val="6.42633811653390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160" b="0" i="0" u="none" strike="noStrike" kern="1200" spc="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dirty="0"/>
              <a:t>Количество мест в коллективных средствах </a:t>
            </a:r>
            <a:r>
              <a:rPr lang="ru-RU" dirty="0" smtClean="0"/>
              <a:t>размещения, </a:t>
            </a:r>
            <a:r>
              <a:rPr lang="ru-RU" dirty="0"/>
              <a:t>ед.</a:t>
            </a:r>
          </a:p>
        </c:rich>
      </c:tx>
      <c:layout>
        <c:manualLayout>
          <c:xMode val="edge"/>
          <c:yMode val="edge"/>
          <c:x val="0.17024916947842467"/>
          <c:y val="3.34795319770851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160" b="0" i="0" u="none" strike="noStrike" kern="1200" spc="0" baseline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0796020139410373"/>
          <c:y val="0.18795512967081698"/>
          <c:w val="0.89005276239819597"/>
          <c:h val="0.66308368349566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План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rgbClr val="00206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Лист1!$B$2:$B$8</c:f>
              <c:numCache>
                <c:formatCode>#,##0</c:formatCode>
                <c:ptCount val="7"/>
                <c:pt idx="1">
                  <c:v>19971</c:v>
                </c:pt>
                <c:pt idx="2">
                  <c:v>21729</c:v>
                </c:pt>
                <c:pt idx="3">
                  <c:v>24423</c:v>
                </c:pt>
                <c:pt idx="4">
                  <c:v>27403</c:v>
                </c:pt>
                <c:pt idx="5">
                  <c:v>30472</c:v>
                </c:pt>
                <c:pt idx="6">
                  <c:v>33763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17-40A0-9035-16F8856CF03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Факт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1435116070930087E-2"/>
                  <c:y val="5.3330074739790173E-3"/>
                </c:manualLayout>
              </c:layout>
              <c:tx>
                <c:rich>
                  <a:bodyPr/>
                  <a:lstStyle/>
                  <a:p>
                    <a:fld id="{C7A10675-2EF8-4199-9524-6ECABC3BF7CD}" type="VALUE">
                      <a:rPr lang="en-US" b="1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A517-46EE-A840-788A3F3BF7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rgbClr val="00206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Лист1!$C$2:$C$8</c:f>
              <c:numCache>
                <c:formatCode>#,##0</c:formatCode>
                <c:ptCount val="7"/>
                <c:pt idx="0">
                  <c:v>18356</c:v>
                </c:pt>
                <c:pt idx="1">
                  <c:v>18972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17-40A0-9035-16F8856CF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7"/>
        <c:overlap val="-27"/>
        <c:axId val="592009743"/>
        <c:axId val="592001839"/>
      </c:barChart>
      <c:catAx>
        <c:axId val="59200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592001839"/>
        <c:crosses val="autoZero"/>
        <c:auto val="1"/>
        <c:lblAlgn val="ctr"/>
        <c:lblOffset val="100"/>
        <c:noMultiLvlLbl val="0"/>
      </c:catAx>
      <c:valAx>
        <c:axId val="592001839"/>
        <c:scaling>
          <c:orientation val="minMax"/>
          <c:max val="33800"/>
          <c:min val="1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592009743"/>
        <c:crosses val="autoZero"/>
        <c:crossBetween val="between"/>
        <c:majorUnit val="2000"/>
        <c:minorUnit val="5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789304935027932"/>
          <c:y val="0.93137595162164366"/>
          <c:w val="0.17392511409604658"/>
          <c:h val="6.86240483783562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dirty="0"/>
              <a:t>Поступление налоговых </a:t>
            </a:r>
            <a:r>
              <a:rPr lang="ru-RU" dirty="0" smtClean="0"/>
              <a:t>платежей </a:t>
            </a:r>
            <a:r>
              <a:rPr lang="ru-RU" dirty="0"/>
              <a:t>в консолидированный бюджет Тверской области от гостиниц и </a:t>
            </a:r>
            <a:r>
              <a:rPr lang="ru-RU" dirty="0" smtClean="0"/>
              <a:t>предприятий</a:t>
            </a:r>
            <a:r>
              <a:rPr lang="ru-RU" baseline="0" dirty="0" smtClean="0"/>
              <a:t> </a:t>
            </a:r>
            <a:r>
              <a:rPr lang="ru-RU" dirty="0" smtClean="0"/>
              <a:t>общественного </a:t>
            </a:r>
            <a:r>
              <a:rPr lang="ru-RU" dirty="0"/>
              <a:t>питания, млн руб. </a:t>
            </a:r>
          </a:p>
        </c:rich>
      </c:tx>
      <c:layout>
        <c:manualLayout>
          <c:xMode val="edge"/>
          <c:yMode val="edge"/>
          <c:x val="0.14699693988684603"/>
          <c:y val="1.581851823111866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5.4019891179954468E-2"/>
          <c:y val="0.14756679934193542"/>
          <c:w val="0.94061772546568623"/>
          <c:h val="0.716084609706072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План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rgbClr val="00206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Лист1!$B$2:$B$8</c:f>
              <c:numCache>
                <c:formatCode>General</c:formatCode>
                <c:ptCount val="7"/>
                <c:pt idx="1">
                  <c:v>411.4</c:v>
                </c:pt>
                <c:pt idx="2">
                  <c:v>447.6</c:v>
                </c:pt>
                <c:pt idx="3">
                  <c:v>503.1</c:v>
                </c:pt>
                <c:pt idx="4">
                  <c:v>564.6</c:v>
                </c:pt>
                <c:pt idx="5">
                  <c:v>627.79999999999995</c:v>
                </c:pt>
                <c:pt idx="6">
                  <c:v>695.6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1C-4DBA-9A85-9B16CF5F48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Факт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rgbClr val="00206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Лист1!$C$2:$C$8</c:f>
              <c:numCache>
                <c:formatCode>General</c:formatCode>
                <c:ptCount val="7"/>
                <c:pt idx="0">
                  <c:v>378.2</c:v>
                </c:pt>
                <c:pt idx="1">
                  <c:v>495.1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1C-4DBA-9A85-9B16CF5F4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-27"/>
        <c:axId val="591991855"/>
        <c:axId val="591988943"/>
      </c:barChart>
      <c:catAx>
        <c:axId val="59199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591988943"/>
        <c:crosses val="autoZero"/>
        <c:auto val="1"/>
        <c:lblAlgn val="ctr"/>
        <c:lblOffset val="100"/>
        <c:noMultiLvlLbl val="0"/>
      </c:catAx>
      <c:valAx>
        <c:axId val="591988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591991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778684276778506"/>
          <c:y val="0.93327452382288056"/>
          <c:w val="0.171704615276427"/>
          <c:h val="6.67255169440210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dirty="0"/>
              <a:t>Среднесписочная численность работников организаций </a:t>
            </a:r>
            <a:r>
              <a:rPr lang="ru-RU" dirty="0" smtClean="0"/>
              <a:t>категории </a:t>
            </a:r>
            <a:r>
              <a:rPr lang="ru-RU" dirty="0"/>
              <a:t>«Гостиницы и рестораны», чел. </a:t>
            </a:r>
          </a:p>
        </c:rich>
      </c:tx>
      <c:layout>
        <c:manualLayout>
          <c:xMode val="edge"/>
          <c:yMode val="edge"/>
          <c:x val="0.14801860152259574"/>
          <c:y val="2.751322476224890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7.8246227908901303E-2"/>
          <c:y val="0.13536797693292679"/>
          <c:w val="0.90794135109602103"/>
          <c:h val="0.714194295259765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План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3.7670239077484519E-3"/>
                  <c:y val="-5.199712992219877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D1-4FFD-966D-1E046B5D7A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1800" b="0" i="0" u="none" strike="noStrike" kern="1200" baseline="0">
                    <a:solidFill>
                      <a:srgbClr val="00206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Лист1!$B$2:$B$8</c:f>
              <c:numCache>
                <c:formatCode>#,##0</c:formatCode>
                <c:ptCount val="7"/>
                <c:pt idx="1">
                  <c:v>7543</c:v>
                </c:pt>
                <c:pt idx="2">
                  <c:v>8207</c:v>
                </c:pt>
                <c:pt idx="3">
                  <c:v>9225</c:v>
                </c:pt>
                <c:pt idx="4">
                  <c:v>10350</c:v>
                </c:pt>
                <c:pt idx="5">
                  <c:v>11509</c:v>
                </c:pt>
                <c:pt idx="6">
                  <c:v>12752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B9-420D-AEE7-F40B1789544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Факт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8.7897224514130543E-3"/>
                  <c:y val="5.1997129922198779E-3"/>
                </c:manualLayout>
              </c:layout>
              <c:tx>
                <c:rich>
                  <a:bodyPr/>
                  <a:lstStyle/>
                  <a:p>
                    <a:fld id="{7C1CCD1B-42EC-4E18-8175-5667AD725305}" type="VALUE">
                      <a:rPr lang="en-US" b="1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ABD1-4FFD-966D-1E046B5D7A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rgbClr val="00206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  <c:pt idx="6">
                  <c:v>2023</c:v>
                </c:pt>
              </c:numCache>
            </c:numRef>
          </c:cat>
          <c:val>
            <c:numRef>
              <c:f>Лист1!$C$2:$C$8</c:f>
              <c:numCache>
                <c:formatCode>#,##0</c:formatCode>
                <c:ptCount val="7"/>
                <c:pt idx="0">
                  <c:v>6933</c:v>
                </c:pt>
                <c:pt idx="1">
                  <c:v>7511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B9-420D-AEE7-F40B17895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4"/>
        <c:axId val="592003087"/>
        <c:axId val="591989359"/>
      </c:barChart>
      <c:catAx>
        <c:axId val="592003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591989359"/>
        <c:crosses val="autoZero"/>
        <c:auto val="1"/>
        <c:lblAlgn val="ctr"/>
        <c:lblOffset val="100"/>
        <c:noMultiLvlLbl val="0"/>
      </c:catAx>
      <c:valAx>
        <c:axId val="591989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592003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053733481575446"/>
          <c:y val="0.93049130122817625"/>
          <c:w val="0.17188633475000456"/>
          <c:h val="6.69088559728337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5AD939-D83E-459C-80DF-390605DD3BBC}" type="doc">
      <dgm:prSet loTypeId="urn:microsoft.com/office/officeart/2005/8/layout/hierarchy2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22D013A1-CBD2-4976-8AB4-B720D6FF5FDD}">
      <dgm:prSet phldrT="[Текст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ru-RU" sz="18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ru-RU" sz="18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ПОДПРОГРАММА 1</a:t>
          </a:r>
        </a:p>
        <a:p>
          <a:endParaRPr lang="ru-RU" sz="2400" b="1" i="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ru-RU" sz="2400" b="1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4 задачи</a:t>
          </a:r>
        </a:p>
        <a:p>
          <a:r>
            <a:rPr lang="ru-RU" sz="2400" b="1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35  ключевых мероприятий</a:t>
          </a:r>
        </a:p>
        <a:p>
          <a:endParaRPr lang="ru-RU" sz="2400" b="1" i="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ru-RU" sz="2400" b="1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Финансирование</a:t>
          </a:r>
        </a:p>
        <a:p>
          <a:r>
            <a:rPr lang="ru-RU" sz="2400" b="1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2018 г.</a:t>
          </a:r>
        </a:p>
        <a:p>
          <a:endParaRPr lang="ru-RU" sz="2400" b="1" i="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ru-RU" sz="2400" b="1" i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45,54 </a:t>
          </a:r>
          <a:r>
            <a:rPr lang="ru-RU" sz="2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млн руб. </a:t>
          </a:r>
          <a:endParaRPr lang="ru-RU" sz="2400" b="1" i="0" dirty="0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ru-RU" sz="1800" b="1" i="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ru-RU" sz="1800" b="1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7C5EBE-7DDC-43F3-9205-2C70C0F54FD5}" type="parTrans" cxnId="{CB60E8E7-9061-436A-AC75-2C1BD8F3BEF6}">
      <dgm:prSet/>
      <dgm:spPr/>
      <dgm:t>
        <a:bodyPr/>
        <a:lstStyle/>
        <a:p>
          <a:endParaRPr lang="ru-RU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8C9514-D49C-4658-9A7D-868C31E051C0}" type="sibTrans" cxnId="{CB60E8E7-9061-436A-AC75-2C1BD8F3BEF6}">
      <dgm:prSet/>
      <dgm:spPr/>
      <dgm:t>
        <a:bodyPr/>
        <a:lstStyle/>
        <a:p>
          <a:endParaRPr lang="ru-RU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30B16D-AF6D-46B3-9BB3-A5ECB2D0E8C4}">
      <dgm:prSet phldrT="[Текст]" custT="1"/>
      <dgm:spPr/>
      <dgm:t>
        <a:bodyPr/>
        <a:lstStyle/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Задача 4.</a:t>
          </a:r>
        </a:p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Создание условий для формирования комплексного туристского продукта</a:t>
          </a:r>
        </a:p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36,2 млн руб. </a:t>
          </a:r>
        </a:p>
      </dgm:t>
    </dgm:pt>
    <dgm:pt modelId="{A0B8F426-810E-45AB-9F7B-D06D321363DD}" type="parTrans" cxnId="{F49D988B-BB25-4FBC-B8F0-4BBD582C2F26}">
      <dgm:prSet custT="1"/>
      <dgm:spPr/>
      <dgm:t>
        <a:bodyPr/>
        <a:lstStyle/>
        <a:p>
          <a:endParaRPr lang="ru-RU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AA643A-449D-4E03-8A35-72C91DF0F53C}" type="sibTrans" cxnId="{F49D988B-BB25-4FBC-B8F0-4BBD582C2F26}">
      <dgm:prSet/>
      <dgm:spPr/>
      <dgm:t>
        <a:bodyPr/>
        <a:lstStyle/>
        <a:p>
          <a:endParaRPr lang="ru-RU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9C9C7E-09C1-4CF2-98E4-428C6622BD48}">
      <dgm:prSet custT="1"/>
      <dgm:spPr/>
      <dgm:t>
        <a:bodyPr/>
        <a:lstStyle/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Задача 2.</a:t>
          </a:r>
        </a:p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Развитие к</a:t>
          </a:r>
          <a:r>
            <a:rPr lang="ru-RU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адрового потенциала туриндустрии </a:t>
          </a:r>
        </a:p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0,5 млн руб. </a:t>
          </a:r>
        </a:p>
      </dgm:t>
    </dgm:pt>
    <dgm:pt modelId="{E594A640-E55C-4782-893D-A30B10805D61}" type="parTrans" cxnId="{C6991558-6A98-46B2-87D1-D7874C500DC4}">
      <dgm:prSet custT="1"/>
      <dgm:spPr/>
      <dgm:t>
        <a:bodyPr/>
        <a:lstStyle/>
        <a:p>
          <a:endParaRPr lang="ru-RU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99E6CC-B846-4C0E-91DA-D1C2C12805C7}" type="sibTrans" cxnId="{C6991558-6A98-46B2-87D1-D7874C500DC4}">
      <dgm:prSet/>
      <dgm:spPr/>
      <dgm:t>
        <a:bodyPr/>
        <a:lstStyle/>
        <a:p>
          <a:endParaRPr lang="ru-RU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8E3EF7-2AF6-4C9C-B7F9-F9BFC39DB96A}">
      <dgm:prSet custT="1"/>
      <dgm:spPr>
        <a:noFill/>
      </dgm:spPr>
      <dgm:t>
        <a:bodyPr/>
        <a:lstStyle/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Задача 1.</a:t>
          </a:r>
        </a:p>
        <a:p>
          <a:pPr algn="ctr"/>
          <a:r>
            <a:rPr lang="ru-RU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Создание условий для развития и повышения эффективности функционирования объектов туриндустрии </a:t>
          </a:r>
        </a:p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0,04 млн руб. </a:t>
          </a:r>
        </a:p>
      </dgm:t>
    </dgm:pt>
    <dgm:pt modelId="{1F543C07-C34F-4647-983B-F2A3F2C86453}" type="parTrans" cxnId="{D69E0347-960A-4153-8F58-1522D9EA9361}">
      <dgm:prSet custT="1"/>
      <dgm:spPr/>
      <dgm:t>
        <a:bodyPr/>
        <a:lstStyle/>
        <a:p>
          <a:endParaRPr lang="ru-RU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8A3302-8A3B-452B-AE1D-161345E1ED9B}" type="sibTrans" cxnId="{D69E0347-960A-4153-8F58-1522D9EA9361}">
      <dgm:prSet/>
      <dgm:spPr/>
      <dgm:t>
        <a:bodyPr/>
        <a:lstStyle/>
        <a:p>
          <a:endParaRPr lang="ru-RU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6794F5-3249-4DCA-BB74-500E6B25AB1A}">
      <dgm:prSet custT="1"/>
      <dgm:spPr/>
      <dgm:t>
        <a:bodyPr/>
        <a:lstStyle/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Задача 3.</a:t>
          </a:r>
        </a:p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Создание условий для развития объектов туристского показа </a:t>
          </a:r>
        </a:p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8,8 млн руб. </a:t>
          </a:r>
        </a:p>
      </dgm:t>
    </dgm:pt>
    <dgm:pt modelId="{6EB523A3-AB45-4EB5-A17F-6F5714748412}" type="parTrans" cxnId="{F3E539FA-F814-4D08-9AE7-B5AA155F58FE}">
      <dgm:prSet custT="1"/>
      <dgm:spPr/>
      <dgm:t>
        <a:bodyPr/>
        <a:lstStyle/>
        <a:p>
          <a:endParaRPr lang="ru-RU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D2408B-7F4D-4A66-8D96-F8FE329283CE}" type="sibTrans" cxnId="{F3E539FA-F814-4D08-9AE7-B5AA155F58FE}">
      <dgm:prSet/>
      <dgm:spPr/>
      <dgm:t>
        <a:bodyPr/>
        <a:lstStyle/>
        <a:p>
          <a:endParaRPr lang="ru-RU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DC1F73-382B-488F-9ABC-F68D7767D9D4}" type="pres">
      <dgm:prSet presAssocID="{F35AD939-D83E-459C-80DF-390605DD3BB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CC717D7-F7C7-48E7-BE0D-A9E135AF4BBD}" type="pres">
      <dgm:prSet presAssocID="{22D013A1-CBD2-4976-8AB4-B720D6FF5FDD}" presName="root1" presStyleCnt="0"/>
      <dgm:spPr/>
    </dgm:pt>
    <dgm:pt modelId="{3BFF5B10-AAE2-4A3F-9F3F-0E7237BDC3DB}" type="pres">
      <dgm:prSet presAssocID="{22D013A1-CBD2-4976-8AB4-B720D6FF5FDD}" presName="LevelOneTextNode" presStyleLbl="node0" presStyleIdx="0" presStyleCnt="1" custScaleX="371935" custScaleY="953685" custLinFactNeighborX="-627" custLinFactNeighborY="-175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5F4AF0C-1CDA-46FE-8597-536E299800CB}" type="pres">
      <dgm:prSet presAssocID="{22D013A1-CBD2-4976-8AB4-B720D6FF5FDD}" presName="level2hierChild" presStyleCnt="0"/>
      <dgm:spPr/>
    </dgm:pt>
    <dgm:pt modelId="{51EF9964-3B4A-4975-B561-E4FAE909DD2E}" type="pres">
      <dgm:prSet presAssocID="{1F543C07-C34F-4647-983B-F2A3F2C86453}" presName="conn2-1" presStyleLbl="parChTrans1D2" presStyleIdx="0" presStyleCnt="4"/>
      <dgm:spPr/>
      <dgm:t>
        <a:bodyPr/>
        <a:lstStyle/>
        <a:p>
          <a:endParaRPr lang="ru-RU"/>
        </a:p>
      </dgm:t>
    </dgm:pt>
    <dgm:pt modelId="{B8C8B59B-BC9C-48D9-B47C-0DE7CAFECA3C}" type="pres">
      <dgm:prSet presAssocID="{1F543C07-C34F-4647-983B-F2A3F2C86453}" presName="connTx" presStyleLbl="parChTrans1D2" presStyleIdx="0" presStyleCnt="4"/>
      <dgm:spPr/>
      <dgm:t>
        <a:bodyPr/>
        <a:lstStyle/>
        <a:p>
          <a:endParaRPr lang="ru-RU"/>
        </a:p>
      </dgm:t>
    </dgm:pt>
    <dgm:pt modelId="{3D9939A5-4F64-4A32-AF30-CF99F2D8B951}" type="pres">
      <dgm:prSet presAssocID="{0A8E3EF7-2AF6-4C9C-B7F9-F9BFC39DB96A}" presName="root2" presStyleCnt="0"/>
      <dgm:spPr/>
    </dgm:pt>
    <dgm:pt modelId="{A850FC0A-EF8F-467B-837C-975F31E03F2D}" type="pres">
      <dgm:prSet presAssocID="{0A8E3EF7-2AF6-4C9C-B7F9-F9BFC39DB96A}" presName="LevelTwoTextNode" presStyleLbl="node2" presStyleIdx="0" presStyleCnt="4" custScaleX="547085" custScaleY="297076" custLinFactNeighborY="-4965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6DFD673-BB05-42B7-B900-44A71EDAD572}" type="pres">
      <dgm:prSet presAssocID="{0A8E3EF7-2AF6-4C9C-B7F9-F9BFC39DB96A}" presName="level3hierChild" presStyleCnt="0"/>
      <dgm:spPr/>
    </dgm:pt>
    <dgm:pt modelId="{9CBCEDE8-F574-4011-AE3C-0B7D4ECACC28}" type="pres">
      <dgm:prSet presAssocID="{E594A640-E55C-4782-893D-A30B10805D61}" presName="conn2-1" presStyleLbl="parChTrans1D2" presStyleIdx="1" presStyleCnt="4"/>
      <dgm:spPr/>
      <dgm:t>
        <a:bodyPr/>
        <a:lstStyle/>
        <a:p>
          <a:endParaRPr lang="ru-RU"/>
        </a:p>
      </dgm:t>
    </dgm:pt>
    <dgm:pt modelId="{38BE77CF-8C11-4B05-8463-AF05DED1D23C}" type="pres">
      <dgm:prSet presAssocID="{E594A640-E55C-4782-893D-A30B10805D61}" presName="connTx" presStyleLbl="parChTrans1D2" presStyleIdx="1" presStyleCnt="4"/>
      <dgm:spPr/>
      <dgm:t>
        <a:bodyPr/>
        <a:lstStyle/>
        <a:p>
          <a:endParaRPr lang="ru-RU"/>
        </a:p>
      </dgm:t>
    </dgm:pt>
    <dgm:pt modelId="{B71F16FD-5FF1-4685-9395-3B345F748DC8}" type="pres">
      <dgm:prSet presAssocID="{019C9C7E-09C1-4CF2-98E4-428C6622BD48}" presName="root2" presStyleCnt="0"/>
      <dgm:spPr/>
    </dgm:pt>
    <dgm:pt modelId="{CC9423BA-CD31-40A5-AF6A-6F5A803BE5A1}" type="pres">
      <dgm:prSet presAssocID="{019C9C7E-09C1-4CF2-98E4-428C6622BD48}" presName="LevelTwoTextNode" presStyleLbl="node2" presStyleIdx="1" presStyleCnt="4" custScaleX="543065" custScaleY="232527" custLinFactNeighborX="2493" custLinFactNeighborY="-475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D0443D1-79C2-42D5-A313-FAECC56B5A6F}" type="pres">
      <dgm:prSet presAssocID="{019C9C7E-09C1-4CF2-98E4-428C6622BD48}" presName="level3hierChild" presStyleCnt="0"/>
      <dgm:spPr/>
    </dgm:pt>
    <dgm:pt modelId="{AB0F21B6-3882-4D50-81CB-877047D9EDFD}" type="pres">
      <dgm:prSet presAssocID="{6EB523A3-AB45-4EB5-A17F-6F5714748412}" presName="conn2-1" presStyleLbl="parChTrans1D2" presStyleIdx="2" presStyleCnt="4"/>
      <dgm:spPr/>
      <dgm:t>
        <a:bodyPr/>
        <a:lstStyle/>
        <a:p>
          <a:endParaRPr lang="ru-RU"/>
        </a:p>
      </dgm:t>
    </dgm:pt>
    <dgm:pt modelId="{58EC88BD-803B-42DA-B8D9-433B3990BD6E}" type="pres">
      <dgm:prSet presAssocID="{6EB523A3-AB45-4EB5-A17F-6F5714748412}" presName="connTx" presStyleLbl="parChTrans1D2" presStyleIdx="2" presStyleCnt="4"/>
      <dgm:spPr/>
      <dgm:t>
        <a:bodyPr/>
        <a:lstStyle/>
        <a:p>
          <a:endParaRPr lang="ru-RU"/>
        </a:p>
      </dgm:t>
    </dgm:pt>
    <dgm:pt modelId="{A4A4AF4F-A6C5-4323-808B-1EFB863B5561}" type="pres">
      <dgm:prSet presAssocID="{F66794F5-3249-4DCA-BB74-500E6B25AB1A}" presName="root2" presStyleCnt="0"/>
      <dgm:spPr/>
    </dgm:pt>
    <dgm:pt modelId="{1CA6C12C-3942-4C5D-A988-87D5332C4461}" type="pres">
      <dgm:prSet presAssocID="{F66794F5-3249-4DCA-BB74-500E6B25AB1A}" presName="LevelTwoTextNode" presStyleLbl="node2" presStyleIdx="2" presStyleCnt="4" custScaleX="544189" custScaleY="234980" custLinFactNeighborX="2587" custLinFactNeighborY="-965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613EAB7-FB3A-4B6A-9323-0FF9C5939924}" type="pres">
      <dgm:prSet presAssocID="{F66794F5-3249-4DCA-BB74-500E6B25AB1A}" presName="level3hierChild" presStyleCnt="0"/>
      <dgm:spPr/>
    </dgm:pt>
    <dgm:pt modelId="{449FC82F-6035-47C5-AA1B-2940E137BE95}" type="pres">
      <dgm:prSet presAssocID="{A0B8F426-810E-45AB-9F7B-D06D321363DD}" presName="conn2-1" presStyleLbl="parChTrans1D2" presStyleIdx="3" presStyleCnt="4"/>
      <dgm:spPr/>
      <dgm:t>
        <a:bodyPr/>
        <a:lstStyle/>
        <a:p>
          <a:endParaRPr lang="ru-RU"/>
        </a:p>
      </dgm:t>
    </dgm:pt>
    <dgm:pt modelId="{58A3CE36-DB2F-4BB5-ABBE-6B9A22B4F0FD}" type="pres">
      <dgm:prSet presAssocID="{A0B8F426-810E-45AB-9F7B-D06D321363DD}" presName="connTx" presStyleLbl="parChTrans1D2" presStyleIdx="3" presStyleCnt="4"/>
      <dgm:spPr/>
      <dgm:t>
        <a:bodyPr/>
        <a:lstStyle/>
        <a:p>
          <a:endParaRPr lang="ru-RU"/>
        </a:p>
      </dgm:t>
    </dgm:pt>
    <dgm:pt modelId="{2F0955B2-C645-41E3-A846-D38FDE421D67}" type="pres">
      <dgm:prSet presAssocID="{6F30B16D-AF6D-46B3-9BB3-A5ECB2D0E8C4}" presName="root2" presStyleCnt="0"/>
      <dgm:spPr/>
    </dgm:pt>
    <dgm:pt modelId="{C50217B1-0D58-4FE5-977A-85009DC942EC}" type="pres">
      <dgm:prSet presAssocID="{6F30B16D-AF6D-46B3-9BB3-A5ECB2D0E8C4}" presName="LevelTwoTextNode" presStyleLbl="node2" presStyleIdx="3" presStyleCnt="4" custScaleX="546616" custScaleY="257097" custLinFactNeighborX="855" custLinFactNeighborY="-1368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71C2FF1-FED4-431E-9A25-C69C884BECF8}" type="pres">
      <dgm:prSet presAssocID="{6F30B16D-AF6D-46B3-9BB3-A5ECB2D0E8C4}" presName="level3hierChild" presStyleCnt="0"/>
      <dgm:spPr/>
    </dgm:pt>
  </dgm:ptLst>
  <dgm:cxnLst>
    <dgm:cxn modelId="{F3E539FA-F814-4D08-9AE7-B5AA155F58FE}" srcId="{22D013A1-CBD2-4976-8AB4-B720D6FF5FDD}" destId="{F66794F5-3249-4DCA-BB74-500E6B25AB1A}" srcOrd="2" destOrd="0" parTransId="{6EB523A3-AB45-4EB5-A17F-6F5714748412}" sibTransId="{CFD2408B-7F4D-4A66-8D96-F8FE329283CE}"/>
    <dgm:cxn modelId="{9415AAA3-BEA7-4A9A-92B3-B5D28C1BFEDA}" type="presOf" srcId="{F35AD939-D83E-459C-80DF-390605DD3BBC}" destId="{BCDC1F73-382B-488F-9ABC-F68D7767D9D4}" srcOrd="0" destOrd="0" presId="urn:microsoft.com/office/officeart/2005/8/layout/hierarchy2"/>
    <dgm:cxn modelId="{2E5F4AED-7286-494E-AED4-E2D39EF82A77}" type="presOf" srcId="{E594A640-E55C-4782-893D-A30B10805D61}" destId="{38BE77CF-8C11-4B05-8463-AF05DED1D23C}" srcOrd="1" destOrd="0" presId="urn:microsoft.com/office/officeart/2005/8/layout/hierarchy2"/>
    <dgm:cxn modelId="{F49D988B-BB25-4FBC-B8F0-4BBD582C2F26}" srcId="{22D013A1-CBD2-4976-8AB4-B720D6FF5FDD}" destId="{6F30B16D-AF6D-46B3-9BB3-A5ECB2D0E8C4}" srcOrd="3" destOrd="0" parTransId="{A0B8F426-810E-45AB-9F7B-D06D321363DD}" sibTransId="{1FAA643A-449D-4E03-8A35-72C91DF0F53C}"/>
    <dgm:cxn modelId="{D69E0347-960A-4153-8F58-1522D9EA9361}" srcId="{22D013A1-CBD2-4976-8AB4-B720D6FF5FDD}" destId="{0A8E3EF7-2AF6-4C9C-B7F9-F9BFC39DB96A}" srcOrd="0" destOrd="0" parTransId="{1F543C07-C34F-4647-983B-F2A3F2C86453}" sibTransId="{F38A3302-8A3B-452B-AE1D-161345E1ED9B}"/>
    <dgm:cxn modelId="{C6991558-6A98-46B2-87D1-D7874C500DC4}" srcId="{22D013A1-CBD2-4976-8AB4-B720D6FF5FDD}" destId="{019C9C7E-09C1-4CF2-98E4-428C6622BD48}" srcOrd="1" destOrd="0" parTransId="{E594A640-E55C-4782-893D-A30B10805D61}" sibTransId="{9599E6CC-B846-4C0E-91DA-D1C2C12805C7}"/>
    <dgm:cxn modelId="{AF977BF6-12E3-4D2B-82F3-0DBE1595248A}" type="presOf" srcId="{0A8E3EF7-2AF6-4C9C-B7F9-F9BFC39DB96A}" destId="{A850FC0A-EF8F-467B-837C-975F31E03F2D}" srcOrd="0" destOrd="0" presId="urn:microsoft.com/office/officeart/2005/8/layout/hierarchy2"/>
    <dgm:cxn modelId="{3FA61F8D-ACCA-4015-9C9E-33CDBA015BCA}" type="presOf" srcId="{6F30B16D-AF6D-46B3-9BB3-A5ECB2D0E8C4}" destId="{C50217B1-0D58-4FE5-977A-85009DC942EC}" srcOrd="0" destOrd="0" presId="urn:microsoft.com/office/officeart/2005/8/layout/hierarchy2"/>
    <dgm:cxn modelId="{F8689805-E7DA-4BBE-B0EB-9959D07B82AC}" type="presOf" srcId="{6EB523A3-AB45-4EB5-A17F-6F5714748412}" destId="{58EC88BD-803B-42DA-B8D9-433B3990BD6E}" srcOrd="1" destOrd="0" presId="urn:microsoft.com/office/officeart/2005/8/layout/hierarchy2"/>
    <dgm:cxn modelId="{8653E2BB-C5FD-42FF-B289-9BEDB7742E8C}" type="presOf" srcId="{A0B8F426-810E-45AB-9F7B-D06D321363DD}" destId="{58A3CE36-DB2F-4BB5-ABBE-6B9A22B4F0FD}" srcOrd="1" destOrd="0" presId="urn:microsoft.com/office/officeart/2005/8/layout/hierarchy2"/>
    <dgm:cxn modelId="{CB60E8E7-9061-436A-AC75-2C1BD8F3BEF6}" srcId="{F35AD939-D83E-459C-80DF-390605DD3BBC}" destId="{22D013A1-CBD2-4976-8AB4-B720D6FF5FDD}" srcOrd="0" destOrd="0" parTransId="{A87C5EBE-7DDC-43F3-9205-2C70C0F54FD5}" sibTransId="{B08C9514-D49C-4658-9A7D-868C31E051C0}"/>
    <dgm:cxn modelId="{B976BFDB-4D1F-479D-9DEE-D975E35646E3}" type="presOf" srcId="{1F543C07-C34F-4647-983B-F2A3F2C86453}" destId="{51EF9964-3B4A-4975-B561-E4FAE909DD2E}" srcOrd="0" destOrd="0" presId="urn:microsoft.com/office/officeart/2005/8/layout/hierarchy2"/>
    <dgm:cxn modelId="{161A6257-42C8-4C08-95C7-DD5C5355F685}" type="presOf" srcId="{A0B8F426-810E-45AB-9F7B-D06D321363DD}" destId="{449FC82F-6035-47C5-AA1B-2940E137BE95}" srcOrd="0" destOrd="0" presId="urn:microsoft.com/office/officeart/2005/8/layout/hierarchy2"/>
    <dgm:cxn modelId="{4DBC2108-78E7-4042-9008-A34ED3A59754}" type="presOf" srcId="{F66794F5-3249-4DCA-BB74-500E6B25AB1A}" destId="{1CA6C12C-3942-4C5D-A988-87D5332C4461}" srcOrd="0" destOrd="0" presId="urn:microsoft.com/office/officeart/2005/8/layout/hierarchy2"/>
    <dgm:cxn modelId="{AFFEF384-9FFA-4A6B-B807-0B584F9C82B4}" type="presOf" srcId="{1F543C07-C34F-4647-983B-F2A3F2C86453}" destId="{B8C8B59B-BC9C-48D9-B47C-0DE7CAFECA3C}" srcOrd="1" destOrd="0" presId="urn:microsoft.com/office/officeart/2005/8/layout/hierarchy2"/>
    <dgm:cxn modelId="{3C26E838-446E-4A6A-AD82-9B617BF8973B}" type="presOf" srcId="{019C9C7E-09C1-4CF2-98E4-428C6622BD48}" destId="{CC9423BA-CD31-40A5-AF6A-6F5A803BE5A1}" srcOrd="0" destOrd="0" presId="urn:microsoft.com/office/officeart/2005/8/layout/hierarchy2"/>
    <dgm:cxn modelId="{8DFB20BA-F6B8-4022-866A-78207A0A58BA}" type="presOf" srcId="{E594A640-E55C-4782-893D-A30B10805D61}" destId="{9CBCEDE8-F574-4011-AE3C-0B7D4ECACC28}" srcOrd="0" destOrd="0" presId="urn:microsoft.com/office/officeart/2005/8/layout/hierarchy2"/>
    <dgm:cxn modelId="{5FED4C5B-4EFF-4BC1-BD27-E0C280DAB642}" type="presOf" srcId="{6EB523A3-AB45-4EB5-A17F-6F5714748412}" destId="{AB0F21B6-3882-4D50-81CB-877047D9EDFD}" srcOrd="0" destOrd="0" presId="urn:microsoft.com/office/officeart/2005/8/layout/hierarchy2"/>
    <dgm:cxn modelId="{B7DC7D91-075F-4419-9E3C-4414CC2C8915}" type="presOf" srcId="{22D013A1-CBD2-4976-8AB4-B720D6FF5FDD}" destId="{3BFF5B10-AAE2-4A3F-9F3F-0E7237BDC3DB}" srcOrd="0" destOrd="0" presId="urn:microsoft.com/office/officeart/2005/8/layout/hierarchy2"/>
    <dgm:cxn modelId="{98934C27-DE13-4253-A440-6B0913434269}" type="presParOf" srcId="{BCDC1F73-382B-488F-9ABC-F68D7767D9D4}" destId="{FCC717D7-F7C7-48E7-BE0D-A9E135AF4BBD}" srcOrd="0" destOrd="0" presId="urn:microsoft.com/office/officeart/2005/8/layout/hierarchy2"/>
    <dgm:cxn modelId="{FC9EA829-904D-4CB8-92C9-34239AAC29AE}" type="presParOf" srcId="{FCC717D7-F7C7-48E7-BE0D-A9E135AF4BBD}" destId="{3BFF5B10-AAE2-4A3F-9F3F-0E7237BDC3DB}" srcOrd="0" destOrd="0" presId="urn:microsoft.com/office/officeart/2005/8/layout/hierarchy2"/>
    <dgm:cxn modelId="{4E949CAE-BCE9-4B5D-8774-480E28582DD6}" type="presParOf" srcId="{FCC717D7-F7C7-48E7-BE0D-A9E135AF4BBD}" destId="{15F4AF0C-1CDA-46FE-8597-536E299800CB}" srcOrd="1" destOrd="0" presId="urn:microsoft.com/office/officeart/2005/8/layout/hierarchy2"/>
    <dgm:cxn modelId="{A37B2B1C-A770-4AE9-B430-9FAF1DE16FDD}" type="presParOf" srcId="{15F4AF0C-1CDA-46FE-8597-536E299800CB}" destId="{51EF9964-3B4A-4975-B561-E4FAE909DD2E}" srcOrd="0" destOrd="0" presId="urn:microsoft.com/office/officeart/2005/8/layout/hierarchy2"/>
    <dgm:cxn modelId="{FE6DFF31-FBD4-40D4-8263-96879E71B907}" type="presParOf" srcId="{51EF9964-3B4A-4975-B561-E4FAE909DD2E}" destId="{B8C8B59B-BC9C-48D9-B47C-0DE7CAFECA3C}" srcOrd="0" destOrd="0" presId="urn:microsoft.com/office/officeart/2005/8/layout/hierarchy2"/>
    <dgm:cxn modelId="{7E7997D5-2CC6-406E-9AF2-23CAA0CC5FAC}" type="presParOf" srcId="{15F4AF0C-1CDA-46FE-8597-536E299800CB}" destId="{3D9939A5-4F64-4A32-AF30-CF99F2D8B951}" srcOrd="1" destOrd="0" presId="urn:microsoft.com/office/officeart/2005/8/layout/hierarchy2"/>
    <dgm:cxn modelId="{39603BBE-B288-470E-A956-1CBFCB6F02BA}" type="presParOf" srcId="{3D9939A5-4F64-4A32-AF30-CF99F2D8B951}" destId="{A850FC0A-EF8F-467B-837C-975F31E03F2D}" srcOrd="0" destOrd="0" presId="urn:microsoft.com/office/officeart/2005/8/layout/hierarchy2"/>
    <dgm:cxn modelId="{789B5F02-FD9D-49DD-A6C5-5C2E719CCBE1}" type="presParOf" srcId="{3D9939A5-4F64-4A32-AF30-CF99F2D8B951}" destId="{66DFD673-BB05-42B7-B900-44A71EDAD572}" srcOrd="1" destOrd="0" presId="urn:microsoft.com/office/officeart/2005/8/layout/hierarchy2"/>
    <dgm:cxn modelId="{903B50B9-C6D6-4035-98D4-956B25D34608}" type="presParOf" srcId="{15F4AF0C-1CDA-46FE-8597-536E299800CB}" destId="{9CBCEDE8-F574-4011-AE3C-0B7D4ECACC28}" srcOrd="2" destOrd="0" presId="urn:microsoft.com/office/officeart/2005/8/layout/hierarchy2"/>
    <dgm:cxn modelId="{2E9141C1-91BF-4BD3-A02D-3B8B2D37A3EC}" type="presParOf" srcId="{9CBCEDE8-F574-4011-AE3C-0B7D4ECACC28}" destId="{38BE77CF-8C11-4B05-8463-AF05DED1D23C}" srcOrd="0" destOrd="0" presId="urn:microsoft.com/office/officeart/2005/8/layout/hierarchy2"/>
    <dgm:cxn modelId="{E883D6FF-4924-4DA7-AF21-E2AC4EB873D5}" type="presParOf" srcId="{15F4AF0C-1CDA-46FE-8597-536E299800CB}" destId="{B71F16FD-5FF1-4685-9395-3B345F748DC8}" srcOrd="3" destOrd="0" presId="urn:microsoft.com/office/officeart/2005/8/layout/hierarchy2"/>
    <dgm:cxn modelId="{9701EB9E-ED35-43C8-8726-4A654D425D38}" type="presParOf" srcId="{B71F16FD-5FF1-4685-9395-3B345F748DC8}" destId="{CC9423BA-CD31-40A5-AF6A-6F5A803BE5A1}" srcOrd="0" destOrd="0" presId="urn:microsoft.com/office/officeart/2005/8/layout/hierarchy2"/>
    <dgm:cxn modelId="{95CC1E64-06BA-4AB5-A190-35D1DBA02C71}" type="presParOf" srcId="{B71F16FD-5FF1-4685-9395-3B345F748DC8}" destId="{BD0443D1-79C2-42D5-A313-FAECC56B5A6F}" srcOrd="1" destOrd="0" presId="urn:microsoft.com/office/officeart/2005/8/layout/hierarchy2"/>
    <dgm:cxn modelId="{986437FB-6E57-4316-9939-8E8F47049463}" type="presParOf" srcId="{15F4AF0C-1CDA-46FE-8597-536E299800CB}" destId="{AB0F21B6-3882-4D50-81CB-877047D9EDFD}" srcOrd="4" destOrd="0" presId="urn:microsoft.com/office/officeart/2005/8/layout/hierarchy2"/>
    <dgm:cxn modelId="{8FCCADCD-5C18-4C95-BC0C-FCB4E8F27172}" type="presParOf" srcId="{AB0F21B6-3882-4D50-81CB-877047D9EDFD}" destId="{58EC88BD-803B-42DA-B8D9-433B3990BD6E}" srcOrd="0" destOrd="0" presId="urn:microsoft.com/office/officeart/2005/8/layout/hierarchy2"/>
    <dgm:cxn modelId="{8ACA6D36-5806-4BEA-A149-C8D3C356537D}" type="presParOf" srcId="{15F4AF0C-1CDA-46FE-8597-536E299800CB}" destId="{A4A4AF4F-A6C5-4323-808B-1EFB863B5561}" srcOrd="5" destOrd="0" presId="urn:microsoft.com/office/officeart/2005/8/layout/hierarchy2"/>
    <dgm:cxn modelId="{5830ECE7-3DF9-4E5D-9EA2-EE19521DEEEF}" type="presParOf" srcId="{A4A4AF4F-A6C5-4323-808B-1EFB863B5561}" destId="{1CA6C12C-3942-4C5D-A988-87D5332C4461}" srcOrd="0" destOrd="0" presId="urn:microsoft.com/office/officeart/2005/8/layout/hierarchy2"/>
    <dgm:cxn modelId="{481FF535-1B37-44D6-9DCC-F8FC14F3A9BB}" type="presParOf" srcId="{A4A4AF4F-A6C5-4323-808B-1EFB863B5561}" destId="{2613EAB7-FB3A-4B6A-9323-0FF9C5939924}" srcOrd="1" destOrd="0" presId="urn:microsoft.com/office/officeart/2005/8/layout/hierarchy2"/>
    <dgm:cxn modelId="{2ACB1C9A-1679-451B-8E82-70C866EBB41D}" type="presParOf" srcId="{15F4AF0C-1CDA-46FE-8597-536E299800CB}" destId="{449FC82F-6035-47C5-AA1B-2940E137BE95}" srcOrd="6" destOrd="0" presId="urn:microsoft.com/office/officeart/2005/8/layout/hierarchy2"/>
    <dgm:cxn modelId="{0D9552F5-6C53-4546-8666-37BEF7AFB42F}" type="presParOf" srcId="{449FC82F-6035-47C5-AA1B-2940E137BE95}" destId="{58A3CE36-DB2F-4BB5-ABBE-6B9A22B4F0FD}" srcOrd="0" destOrd="0" presId="urn:microsoft.com/office/officeart/2005/8/layout/hierarchy2"/>
    <dgm:cxn modelId="{31B4BECB-9B75-4425-8E3E-9435B2CF0A75}" type="presParOf" srcId="{15F4AF0C-1CDA-46FE-8597-536E299800CB}" destId="{2F0955B2-C645-41E3-A846-D38FDE421D67}" srcOrd="7" destOrd="0" presId="urn:microsoft.com/office/officeart/2005/8/layout/hierarchy2"/>
    <dgm:cxn modelId="{DF1A79B6-88E3-4B51-B957-068EDCF58546}" type="presParOf" srcId="{2F0955B2-C645-41E3-A846-D38FDE421D67}" destId="{C50217B1-0D58-4FE5-977A-85009DC942EC}" srcOrd="0" destOrd="0" presId="urn:microsoft.com/office/officeart/2005/8/layout/hierarchy2"/>
    <dgm:cxn modelId="{3BB97864-4C14-4077-A21B-A31F23B26628}" type="presParOf" srcId="{2F0955B2-C645-41E3-A846-D38FDE421D67}" destId="{F71C2FF1-FED4-431E-9A25-C69C884BECF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5AD939-D83E-459C-80DF-390605DD3BBC}" type="doc">
      <dgm:prSet loTypeId="urn:microsoft.com/office/officeart/2005/8/layout/hierarchy2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22D013A1-CBD2-4976-8AB4-B720D6FF5FDD}">
      <dgm:prSet phldrT="[Текст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ПОДПРОГРАММА 2</a:t>
          </a:r>
        </a:p>
        <a:p>
          <a:pPr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 задачи</a:t>
          </a:r>
        </a:p>
        <a:p>
          <a:pPr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12 ключевых мероприятий </a:t>
          </a:r>
        </a:p>
        <a:p>
          <a:pPr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Финансирование </a:t>
          </a:r>
        </a:p>
        <a:p>
          <a:pPr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2018 г. </a:t>
          </a: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19,8 млн руб.</a:t>
          </a:r>
        </a:p>
        <a:p>
          <a:pPr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7C5EBE-7DDC-43F3-9205-2C70C0F54FD5}" type="parTrans" cxnId="{CB60E8E7-9061-436A-AC75-2C1BD8F3BEF6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8C9514-D49C-4658-9A7D-868C31E051C0}" type="sibTrans" cxnId="{CB60E8E7-9061-436A-AC75-2C1BD8F3BEF6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8E3EF7-2AF6-4C9C-B7F9-F9BFC39DB96A}">
      <dgm:prSet custT="1"/>
      <dgm:spPr>
        <a:noFill/>
      </dgm:spPr>
      <dgm:t>
        <a:bodyPr/>
        <a:lstStyle/>
        <a:p>
          <a:pPr algn="ctr"/>
          <a:endParaRPr lang="en-US" sz="24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endParaRPr lang="ru-RU" sz="24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</a:t>
          </a:r>
          <a:r>
            <a:rPr lang="ru-RU" sz="24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1. </a:t>
          </a:r>
        </a:p>
        <a:p>
          <a:pPr algn="ctr"/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Продвижение на рынке</a:t>
          </a:r>
        </a:p>
        <a:p>
          <a:pPr algn="ctr"/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самодеятельного туризма</a:t>
          </a:r>
        </a:p>
        <a:p>
          <a:pPr algn="ctr"/>
          <a:r>
            <a:rPr lang="ru-RU" sz="24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13,2 млн руб. </a:t>
          </a:r>
        </a:p>
        <a:p>
          <a:pPr algn="ctr"/>
          <a:endParaRPr lang="ru-RU" sz="2400" b="1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ru-RU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543C07-C34F-4647-983B-F2A3F2C86453}" type="parTrans" cxnId="{D69E0347-960A-4153-8F58-1522D9EA9361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8A3302-8A3B-452B-AE1D-161345E1ED9B}" type="sibTrans" cxnId="{D69E0347-960A-4153-8F58-1522D9EA9361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C7648F-0A43-48AD-864A-1A1BF286A6B4}">
      <dgm:prSet custT="1"/>
      <dgm:spPr/>
      <dgm:t>
        <a:bodyPr/>
        <a:lstStyle/>
        <a:p>
          <a:r>
            <a:rPr lang="ru-RU" sz="2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</a:t>
          </a:r>
          <a:r>
            <a:rPr lang="ru-RU" sz="24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2.</a:t>
          </a:r>
        </a:p>
        <a:p>
          <a:r>
            <a:rPr lang="ru-RU" sz="24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Продвижение на рынке</a:t>
          </a:r>
        </a:p>
        <a:p>
          <a:r>
            <a:rPr lang="ru-RU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организованного туризма</a:t>
          </a:r>
        </a:p>
        <a:p>
          <a:r>
            <a:rPr lang="ru-RU" sz="24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6,6 млн руб.</a:t>
          </a:r>
          <a:endParaRPr lang="ru-RU" sz="2400" b="1" dirty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0E7445-AD03-4E8B-BEC8-50EF63BCE050}" type="parTrans" cxnId="{286FCB61-C3E7-4832-A4CC-7BF35464BB9B}">
      <dgm:prSet/>
      <dgm:spPr/>
      <dgm:t>
        <a:bodyPr/>
        <a:lstStyle/>
        <a:p>
          <a:endParaRPr lang="ru-RU"/>
        </a:p>
      </dgm:t>
    </dgm:pt>
    <dgm:pt modelId="{53A488DF-33C1-4097-9F1F-CEFE22485C2A}" type="sibTrans" cxnId="{286FCB61-C3E7-4832-A4CC-7BF35464BB9B}">
      <dgm:prSet/>
      <dgm:spPr/>
      <dgm:t>
        <a:bodyPr/>
        <a:lstStyle/>
        <a:p>
          <a:endParaRPr lang="ru-RU"/>
        </a:p>
      </dgm:t>
    </dgm:pt>
    <dgm:pt modelId="{BCDC1F73-382B-488F-9ABC-F68D7767D9D4}" type="pres">
      <dgm:prSet presAssocID="{F35AD939-D83E-459C-80DF-390605DD3BB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CC717D7-F7C7-48E7-BE0D-A9E135AF4BBD}" type="pres">
      <dgm:prSet presAssocID="{22D013A1-CBD2-4976-8AB4-B720D6FF5FDD}" presName="root1" presStyleCnt="0"/>
      <dgm:spPr/>
    </dgm:pt>
    <dgm:pt modelId="{3BFF5B10-AAE2-4A3F-9F3F-0E7237BDC3DB}" type="pres">
      <dgm:prSet presAssocID="{22D013A1-CBD2-4976-8AB4-B720D6FF5FDD}" presName="LevelOneTextNode" presStyleLbl="node0" presStyleIdx="0" presStyleCnt="1" custScaleX="237420" custScaleY="635207" custLinFactNeighborX="1238" custLinFactNeighborY="-2476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5F4AF0C-1CDA-46FE-8597-536E299800CB}" type="pres">
      <dgm:prSet presAssocID="{22D013A1-CBD2-4976-8AB4-B720D6FF5FDD}" presName="level2hierChild" presStyleCnt="0"/>
      <dgm:spPr/>
    </dgm:pt>
    <dgm:pt modelId="{51EF9964-3B4A-4975-B561-E4FAE909DD2E}" type="pres">
      <dgm:prSet presAssocID="{1F543C07-C34F-4647-983B-F2A3F2C86453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B8C8B59B-BC9C-48D9-B47C-0DE7CAFECA3C}" type="pres">
      <dgm:prSet presAssocID="{1F543C07-C34F-4647-983B-F2A3F2C86453}" presName="connTx" presStyleLbl="parChTrans1D2" presStyleIdx="0" presStyleCnt="2"/>
      <dgm:spPr/>
      <dgm:t>
        <a:bodyPr/>
        <a:lstStyle/>
        <a:p>
          <a:endParaRPr lang="ru-RU"/>
        </a:p>
      </dgm:t>
    </dgm:pt>
    <dgm:pt modelId="{3D9939A5-4F64-4A32-AF30-CF99F2D8B951}" type="pres">
      <dgm:prSet presAssocID="{0A8E3EF7-2AF6-4C9C-B7F9-F9BFC39DB96A}" presName="root2" presStyleCnt="0"/>
      <dgm:spPr/>
    </dgm:pt>
    <dgm:pt modelId="{A850FC0A-EF8F-467B-837C-975F31E03F2D}" type="pres">
      <dgm:prSet presAssocID="{0A8E3EF7-2AF6-4C9C-B7F9-F9BFC39DB96A}" presName="LevelTwoTextNode" presStyleLbl="node2" presStyleIdx="0" presStyleCnt="2" custScaleX="407895" custScaleY="271709" custLinFactNeighborX="5372" custLinFactNeighborY="-2096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6DFD673-BB05-42B7-B900-44A71EDAD572}" type="pres">
      <dgm:prSet presAssocID="{0A8E3EF7-2AF6-4C9C-B7F9-F9BFC39DB96A}" presName="level3hierChild" presStyleCnt="0"/>
      <dgm:spPr/>
    </dgm:pt>
    <dgm:pt modelId="{0DF001D2-A8F0-44C9-821D-6A7C6B9CC522}" type="pres">
      <dgm:prSet presAssocID="{CD0E7445-AD03-4E8B-BEC8-50EF63BCE050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01AB45B5-E497-4413-A5E5-368E3DC8F839}" type="pres">
      <dgm:prSet presAssocID="{CD0E7445-AD03-4E8B-BEC8-50EF63BCE050}" presName="connTx" presStyleLbl="parChTrans1D2" presStyleIdx="1" presStyleCnt="2"/>
      <dgm:spPr/>
      <dgm:t>
        <a:bodyPr/>
        <a:lstStyle/>
        <a:p>
          <a:endParaRPr lang="ru-RU"/>
        </a:p>
      </dgm:t>
    </dgm:pt>
    <dgm:pt modelId="{F4C5F3C8-2314-47AD-A447-44CC4C6056CF}" type="pres">
      <dgm:prSet presAssocID="{06C7648F-0A43-48AD-864A-1A1BF286A6B4}" presName="root2" presStyleCnt="0"/>
      <dgm:spPr/>
    </dgm:pt>
    <dgm:pt modelId="{B8096FC4-E88E-474F-A74E-7C9C63F628FF}" type="pres">
      <dgm:prSet presAssocID="{06C7648F-0A43-48AD-864A-1A1BF286A6B4}" presName="LevelTwoTextNode" presStyleLbl="node2" presStyleIdx="1" presStyleCnt="2" custScaleX="407199" custScaleY="27798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0881D4F-89D3-4C8A-BD2A-A846BED64394}" type="pres">
      <dgm:prSet presAssocID="{06C7648F-0A43-48AD-864A-1A1BF286A6B4}" presName="level3hierChild" presStyleCnt="0"/>
      <dgm:spPr/>
    </dgm:pt>
  </dgm:ptLst>
  <dgm:cxnLst>
    <dgm:cxn modelId="{EB4E76E1-4030-49B4-8CF1-42254F61A5D5}" type="presOf" srcId="{06C7648F-0A43-48AD-864A-1A1BF286A6B4}" destId="{B8096FC4-E88E-474F-A74E-7C9C63F628FF}" srcOrd="0" destOrd="0" presId="urn:microsoft.com/office/officeart/2005/8/layout/hierarchy2"/>
    <dgm:cxn modelId="{AFFEF384-9FFA-4A6B-B807-0B584F9C82B4}" type="presOf" srcId="{1F543C07-C34F-4647-983B-F2A3F2C86453}" destId="{B8C8B59B-BC9C-48D9-B47C-0DE7CAFECA3C}" srcOrd="1" destOrd="0" presId="urn:microsoft.com/office/officeart/2005/8/layout/hierarchy2"/>
    <dgm:cxn modelId="{B976BFDB-4D1F-479D-9DEE-D975E35646E3}" type="presOf" srcId="{1F543C07-C34F-4647-983B-F2A3F2C86453}" destId="{51EF9964-3B4A-4975-B561-E4FAE909DD2E}" srcOrd="0" destOrd="0" presId="urn:microsoft.com/office/officeart/2005/8/layout/hierarchy2"/>
    <dgm:cxn modelId="{AF977BF6-12E3-4D2B-82F3-0DBE1595248A}" type="presOf" srcId="{0A8E3EF7-2AF6-4C9C-B7F9-F9BFC39DB96A}" destId="{A850FC0A-EF8F-467B-837C-975F31E03F2D}" srcOrd="0" destOrd="0" presId="urn:microsoft.com/office/officeart/2005/8/layout/hierarchy2"/>
    <dgm:cxn modelId="{CB60E8E7-9061-436A-AC75-2C1BD8F3BEF6}" srcId="{F35AD939-D83E-459C-80DF-390605DD3BBC}" destId="{22D013A1-CBD2-4976-8AB4-B720D6FF5FDD}" srcOrd="0" destOrd="0" parTransId="{A87C5EBE-7DDC-43F3-9205-2C70C0F54FD5}" sibTransId="{B08C9514-D49C-4658-9A7D-868C31E051C0}"/>
    <dgm:cxn modelId="{9415AAA3-BEA7-4A9A-92B3-B5D28C1BFEDA}" type="presOf" srcId="{F35AD939-D83E-459C-80DF-390605DD3BBC}" destId="{BCDC1F73-382B-488F-9ABC-F68D7767D9D4}" srcOrd="0" destOrd="0" presId="urn:microsoft.com/office/officeart/2005/8/layout/hierarchy2"/>
    <dgm:cxn modelId="{B7DC7D91-075F-4419-9E3C-4414CC2C8915}" type="presOf" srcId="{22D013A1-CBD2-4976-8AB4-B720D6FF5FDD}" destId="{3BFF5B10-AAE2-4A3F-9F3F-0E7237BDC3DB}" srcOrd="0" destOrd="0" presId="urn:microsoft.com/office/officeart/2005/8/layout/hierarchy2"/>
    <dgm:cxn modelId="{107063B4-4BC6-498B-9122-A247B4199710}" type="presOf" srcId="{CD0E7445-AD03-4E8B-BEC8-50EF63BCE050}" destId="{01AB45B5-E497-4413-A5E5-368E3DC8F839}" srcOrd="1" destOrd="0" presId="urn:microsoft.com/office/officeart/2005/8/layout/hierarchy2"/>
    <dgm:cxn modelId="{15A34611-A163-4BAD-9778-1EE8529EA72F}" type="presOf" srcId="{CD0E7445-AD03-4E8B-BEC8-50EF63BCE050}" destId="{0DF001D2-A8F0-44C9-821D-6A7C6B9CC522}" srcOrd="0" destOrd="0" presId="urn:microsoft.com/office/officeart/2005/8/layout/hierarchy2"/>
    <dgm:cxn modelId="{D69E0347-960A-4153-8F58-1522D9EA9361}" srcId="{22D013A1-CBD2-4976-8AB4-B720D6FF5FDD}" destId="{0A8E3EF7-2AF6-4C9C-B7F9-F9BFC39DB96A}" srcOrd="0" destOrd="0" parTransId="{1F543C07-C34F-4647-983B-F2A3F2C86453}" sibTransId="{F38A3302-8A3B-452B-AE1D-161345E1ED9B}"/>
    <dgm:cxn modelId="{286FCB61-C3E7-4832-A4CC-7BF35464BB9B}" srcId="{22D013A1-CBD2-4976-8AB4-B720D6FF5FDD}" destId="{06C7648F-0A43-48AD-864A-1A1BF286A6B4}" srcOrd="1" destOrd="0" parTransId="{CD0E7445-AD03-4E8B-BEC8-50EF63BCE050}" sibTransId="{53A488DF-33C1-4097-9F1F-CEFE22485C2A}"/>
    <dgm:cxn modelId="{98934C27-DE13-4253-A440-6B0913434269}" type="presParOf" srcId="{BCDC1F73-382B-488F-9ABC-F68D7767D9D4}" destId="{FCC717D7-F7C7-48E7-BE0D-A9E135AF4BBD}" srcOrd="0" destOrd="0" presId="urn:microsoft.com/office/officeart/2005/8/layout/hierarchy2"/>
    <dgm:cxn modelId="{FC9EA829-904D-4CB8-92C9-34239AAC29AE}" type="presParOf" srcId="{FCC717D7-F7C7-48E7-BE0D-A9E135AF4BBD}" destId="{3BFF5B10-AAE2-4A3F-9F3F-0E7237BDC3DB}" srcOrd="0" destOrd="0" presId="urn:microsoft.com/office/officeart/2005/8/layout/hierarchy2"/>
    <dgm:cxn modelId="{4E949CAE-BCE9-4B5D-8774-480E28582DD6}" type="presParOf" srcId="{FCC717D7-F7C7-48E7-BE0D-A9E135AF4BBD}" destId="{15F4AF0C-1CDA-46FE-8597-536E299800CB}" srcOrd="1" destOrd="0" presId="urn:microsoft.com/office/officeart/2005/8/layout/hierarchy2"/>
    <dgm:cxn modelId="{A37B2B1C-A770-4AE9-B430-9FAF1DE16FDD}" type="presParOf" srcId="{15F4AF0C-1CDA-46FE-8597-536E299800CB}" destId="{51EF9964-3B4A-4975-B561-E4FAE909DD2E}" srcOrd="0" destOrd="0" presId="urn:microsoft.com/office/officeart/2005/8/layout/hierarchy2"/>
    <dgm:cxn modelId="{FE6DFF31-FBD4-40D4-8263-96879E71B907}" type="presParOf" srcId="{51EF9964-3B4A-4975-B561-E4FAE909DD2E}" destId="{B8C8B59B-BC9C-48D9-B47C-0DE7CAFECA3C}" srcOrd="0" destOrd="0" presId="urn:microsoft.com/office/officeart/2005/8/layout/hierarchy2"/>
    <dgm:cxn modelId="{7E7997D5-2CC6-406E-9AF2-23CAA0CC5FAC}" type="presParOf" srcId="{15F4AF0C-1CDA-46FE-8597-536E299800CB}" destId="{3D9939A5-4F64-4A32-AF30-CF99F2D8B951}" srcOrd="1" destOrd="0" presId="urn:microsoft.com/office/officeart/2005/8/layout/hierarchy2"/>
    <dgm:cxn modelId="{39603BBE-B288-470E-A956-1CBFCB6F02BA}" type="presParOf" srcId="{3D9939A5-4F64-4A32-AF30-CF99F2D8B951}" destId="{A850FC0A-EF8F-467B-837C-975F31E03F2D}" srcOrd="0" destOrd="0" presId="urn:microsoft.com/office/officeart/2005/8/layout/hierarchy2"/>
    <dgm:cxn modelId="{789B5F02-FD9D-49DD-A6C5-5C2E719CCBE1}" type="presParOf" srcId="{3D9939A5-4F64-4A32-AF30-CF99F2D8B951}" destId="{66DFD673-BB05-42B7-B900-44A71EDAD572}" srcOrd="1" destOrd="0" presId="urn:microsoft.com/office/officeart/2005/8/layout/hierarchy2"/>
    <dgm:cxn modelId="{4600A80B-0DB9-4542-B3AD-0098D158FCD5}" type="presParOf" srcId="{15F4AF0C-1CDA-46FE-8597-536E299800CB}" destId="{0DF001D2-A8F0-44C9-821D-6A7C6B9CC522}" srcOrd="2" destOrd="0" presId="urn:microsoft.com/office/officeart/2005/8/layout/hierarchy2"/>
    <dgm:cxn modelId="{F15E6302-B4ED-47AC-98A7-F9FE8912E458}" type="presParOf" srcId="{0DF001D2-A8F0-44C9-821D-6A7C6B9CC522}" destId="{01AB45B5-E497-4413-A5E5-368E3DC8F839}" srcOrd="0" destOrd="0" presId="urn:microsoft.com/office/officeart/2005/8/layout/hierarchy2"/>
    <dgm:cxn modelId="{5BB50551-BCD4-4E0A-85BE-8156BF7FA44F}" type="presParOf" srcId="{15F4AF0C-1CDA-46FE-8597-536E299800CB}" destId="{F4C5F3C8-2314-47AD-A447-44CC4C6056CF}" srcOrd="3" destOrd="0" presId="urn:microsoft.com/office/officeart/2005/8/layout/hierarchy2"/>
    <dgm:cxn modelId="{2BB461B2-4C95-4EF3-9C3E-D40CC18CAE2A}" type="presParOf" srcId="{F4C5F3C8-2314-47AD-A447-44CC4C6056CF}" destId="{B8096FC4-E88E-474F-A74E-7C9C63F628FF}" srcOrd="0" destOrd="0" presId="urn:microsoft.com/office/officeart/2005/8/layout/hierarchy2"/>
    <dgm:cxn modelId="{69A008B9-F51C-4E99-8531-BA5A8C298CEE}" type="presParOf" srcId="{F4C5F3C8-2314-47AD-A447-44CC4C6056CF}" destId="{B0881D4F-89D3-4C8A-BD2A-A846BED643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5AD939-D83E-459C-80DF-390605DD3BBC}" type="doc">
      <dgm:prSet loTypeId="urn:microsoft.com/office/officeart/2005/8/layout/hierarchy2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22D013A1-CBD2-4976-8AB4-B720D6FF5FDD}">
      <dgm:prSet phldrT="[Текст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ru-RU" sz="2400" b="1" i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ПОДПРОГРАММА 3</a:t>
          </a:r>
        </a:p>
        <a:p>
          <a:endParaRPr lang="ru-RU" sz="2400" b="1" i="0" dirty="0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ru-RU" sz="2400" b="1" i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 задачи</a:t>
          </a:r>
        </a:p>
        <a:p>
          <a:r>
            <a:rPr lang="ru-RU" sz="2400" b="1" i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16 ключевых мероприятий</a:t>
          </a:r>
        </a:p>
        <a:p>
          <a:endParaRPr lang="ru-RU" sz="2400" b="1" i="0" dirty="0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ru-RU" sz="2400" b="1" i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Финансирование</a:t>
          </a:r>
        </a:p>
        <a:p>
          <a:r>
            <a:rPr lang="ru-RU" sz="2400" b="1" i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2018 г. </a:t>
          </a:r>
        </a:p>
        <a:p>
          <a:r>
            <a:rPr lang="ru-RU" sz="2400" b="1" i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123,8 млн руб.</a:t>
          </a:r>
          <a:endParaRPr lang="ru-RU" sz="2400" b="1" i="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7C5EBE-7DDC-43F3-9205-2C70C0F54FD5}" type="parTrans" cxnId="{CB60E8E7-9061-436A-AC75-2C1BD8F3BEF6}">
      <dgm:prSet/>
      <dgm:spPr/>
      <dgm:t>
        <a:bodyPr/>
        <a:lstStyle/>
        <a:p>
          <a:endParaRPr lang="ru-RU" sz="2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8C9514-D49C-4658-9A7D-868C31E051C0}" type="sibTrans" cxnId="{CB60E8E7-9061-436A-AC75-2C1BD8F3BEF6}">
      <dgm:prSet/>
      <dgm:spPr/>
      <dgm:t>
        <a:bodyPr/>
        <a:lstStyle/>
        <a:p>
          <a:endParaRPr lang="ru-RU" sz="2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9C9C7E-09C1-4CF2-98E4-428C6622BD48}">
      <dgm:prSet custT="1"/>
      <dgm:spPr/>
      <dgm:t>
        <a:bodyPr/>
        <a:lstStyle/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2.</a:t>
          </a:r>
        </a:p>
        <a:p>
          <a:pPr algn="ctr"/>
          <a:r>
            <a:rPr lang="ru-RU" sz="1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Создание инфраструктуры по наиболее значимым направлениям развития туризма</a:t>
          </a:r>
        </a:p>
        <a:p>
          <a:pPr algn="ctr"/>
          <a:endParaRPr lang="ru-RU" sz="2000" b="1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94A640-E55C-4782-893D-A30B10805D61}" type="parTrans" cxnId="{C6991558-6A98-46B2-87D1-D7874C500DC4}">
      <dgm:prSet custT="1"/>
      <dgm:spPr/>
      <dgm:t>
        <a:bodyPr/>
        <a:lstStyle/>
        <a:p>
          <a:endParaRPr lang="ru-RU" sz="2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99E6CC-B846-4C0E-91DA-D1C2C12805C7}" type="sibTrans" cxnId="{C6991558-6A98-46B2-87D1-D7874C500DC4}">
      <dgm:prSet/>
      <dgm:spPr/>
      <dgm:t>
        <a:bodyPr/>
        <a:lstStyle/>
        <a:p>
          <a:endParaRPr lang="ru-RU" sz="2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8E3EF7-2AF6-4C9C-B7F9-F9BFC39DB96A}">
      <dgm:prSet custT="1"/>
      <dgm:spPr>
        <a:noFill/>
      </dgm:spPr>
      <dgm:t>
        <a:bodyPr/>
        <a:lstStyle/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1.</a:t>
          </a:r>
        </a:p>
        <a:p>
          <a:pPr algn="ctr"/>
          <a:r>
            <a:rPr lang="ru-RU" sz="1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Создание привлекательной среды для туристов</a:t>
          </a:r>
        </a:p>
      </dgm:t>
    </dgm:pt>
    <dgm:pt modelId="{1F543C07-C34F-4647-983B-F2A3F2C86453}" type="parTrans" cxnId="{D69E0347-960A-4153-8F58-1522D9EA9361}">
      <dgm:prSet custT="1"/>
      <dgm:spPr/>
      <dgm:t>
        <a:bodyPr/>
        <a:lstStyle/>
        <a:p>
          <a:endParaRPr lang="ru-RU" sz="2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8A3302-8A3B-452B-AE1D-161345E1ED9B}" type="sibTrans" cxnId="{D69E0347-960A-4153-8F58-1522D9EA9361}">
      <dgm:prSet/>
      <dgm:spPr/>
      <dgm:t>
        <a:bodyPr/>
        <a:lstStyle/>
        <a:p>
          <a:endParaRPr lang="ru-RU" sz="2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6794F5-3249-4DCA-BB74-500E6B25AB1A}">
      <dgm:prSet custT="1"/>
      <dgm:spPr/>
      <dgm:t>
        <a:bodyPr/>
        <a:lstStyle/>
        <a:p>
          <a:pPr algn="ctr"/>
          <a:endParaRPr lang="ru-RU" sz="1600" b="1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3.</a:t>
          </a:r>
        </a:p>
        <a:p>
          <a:pPr algn="ctr"/>
          <a:r>
            <a:rPr lang="ru-RU" sz="1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Создание благоприятного финансово-экономического климата для инвестирования в туристскую инфраструктуру</a:t>
          </a:r>
        </a:p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123,8 млн руб.</a:t>
          </a:r>
        </a:p>
        <a:p>
          <a:pPr algn="ctr"/>
          <a:endParaRPr lang="ru-RU" sz="2000" b="1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B523A3-AB45-4EB5-A17F-6F5714748412}" type="parTrans" cxnId="{F3E539FA-F814-4D08-9AE7-B5AA155F58FE}">
      <dgm:prSet custT="1"/>
      <dgm:spPr/>
      <dgm:t>
        <a:bodyPr/>
        <a:lstStyle/>
        <a:p>
          <a:endParaRPr lang="ru-RU" sz="2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D2408B-7F4D-4A66-8D96-F8FE329283CE}" type="sibTrans" cxnId="{F3E539FA-F814-4D08-9AE7-B5AA155F58FE}">
      <dgm:prSet/>
      <dgm:spPr/>
      <dgm:t>
        <a:bodyPr/>
        <a:lstStyle/>
        <a:p>
          <a:endParaRPr lang="ru-RU" sz="2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30B16D-AF6D-46B3-9BB3-A5ECB2D0E8C4}">
      <dgm:prSet phldrT="[Текст]" custT="1"/>
      <dgm:spPr/>
      <dgm:t>
        <a:bodyPr/>
        <a:lstStyle/>
        <a:p>
          <a:pPr algn="ctr"/>
          <a:endParaRPr lang="ru-RU" sz="1800" b="1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ru-RU" sz="18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4.</a:t>
          </a:r>
        </a:p>
        <a:p>
          <a:pPr algn="ctr"/>
          <a:r>
            <a:rPr lang="ru-RU" sz="1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Создание  кластера круизного туризма и отдыха</a:t>
          </a:r>
        </a:p>
        <a:p>
          <a:pPr algn="ctr"/>
          <a:r>
            <a:rPr lang="ru-RU" sz="1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«Волжское море»</a:t>
          </a:r>
        </a:p>
        <a:p>
          <a:pPr algn="ctr"/>
          <a:endParaRPr lang="ru-RU" sz="2000" b="1" dirty="0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AA643A-449D-4E03-8A35-72C91DF0F53C}" type="sibTrans" cxnId="{F49D988B-BB25-4FBC-B8F0-4BBD582C2F26}">
      <dgm:prSet/>
      <dgm:spPr/>
      <dgm:t>
        <a:bodyPr/>
        <a:lstStyle/>
        <a:p>
          <a:endParaRPr lang="ru-RU" sz="2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B8F426-810E-45AB-9F7B-D06D321363DD}" type="parTrans" cxnId="{F49D988B-BB25-4FBC-B8F0-4BBD582C2F26}">
      <dgm:prSet custT="1"/>
      <dgm:spPr/>
      <dgm:t>
        <a:bodyPr/>
        <a:lstStyle/>
        <a:p>
          <a:endParaRPr lang="ru-RU" sz="2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DC1F73-382B-488F-9ABC-F68D7767D9D4}" type="pres">
      <dgm:prSet presAssocID="{F35AD939-D83E-459C-80DF-390605DD3BB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CC717D7-F7C7-48E7-BE0D-A9E135AF4BBD}" type="pres">
      <dgm:prSet presAssocID="{22D013A1-CBD2-4976-8AB4-B720D6FF5FDD}" presName="root1" presStyleCnt="0"/>
      <dgm:spPr/>
    </dgm:pt>
    <dgm:pt modelId="{3BFF5B10-AAE2-4A3F-9F3F-0E7237BDC3DB}" type="pres">
      <dgm:prSet presAssocID="{22D013A1-CBD2-4976-8AB4-B720D6FF5FDD}" presName="LevelOneTextNode" presStyleLbl="node0" presStyleIdx="0" presStyleCnt="1" custScaleX="236509" custScaleY="633553" custLinFactNeighborX="-627" custLinFactNeighborY="-175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5F4AF0C-1CDA-46FE-8597-536E299800CB}" type="pres">
      <dgm:prSet presAssocID="{22D013A1-CBD2-4976-8AB4-B720D6FF5FDD}" presName="level2hierChild" presStyleCnt="0"/>
      <dgm:spPr/>
    </dgm:pt>
    <dgm:pt modelId="{51EF9964-3B4A-4975-B561-E4FAE909DD2E}" type="pres">
      <dgm:prSet presAssocID="{1F543C07-C34F-4647-983B-F2A3F2C86453}" presName="conn2-1" presStyleLbl="parChTrans1D2" presStyleIdx="0" presStyleCnt="4"/>
      <dgm:spPr/>
      <dgm:t>
        <a:bodyPr/>
        <a:lstStyle/>
        <a:p>
          <a:endParaRPr lang="ru-RU"/>
        </a:p>
      </dgm:t>
    </dgm:pt>
    <dgm:pt modelId="{B8C8B59B-BC9C-48D9-B47C-0DE7CAFECA3C}" type="pres">
      <dgm:prSet presAssocID="{1F543C07-C34F-4647-983B-F2A3F2C86453}" presName="connTx" presStyleLbl="parChTrans1D2" presStyleIdx="0" presStyleCnt="4"/>
      <dgm:spPr/>
      <dgm:t>
        <a:bodyPr/>
        <a:lstStyle/>
        <a:p>
          <a:endParaRPr lang="ru-RU"/>
        </a:p>
      </dgm:t>
    </dgm:pt>
    <dgm:pt modelId="{3D9939A5-4F64-4A32-AF30-CF99F2D8B951}" type="pres">
      <dgm:prSet presAssocID="{0A8E3EF7-2AF6-4C9C-B7F9-F9BFC39DB96A}" presName="root2" presStyleCnt="0"/>
      <dgm:spPr/>
    </dgm:pt>
    <dgm:pt modelId="{A850FC0A-EF8F-467B-837C-975F31E03F2D}" type="pres">
      <dgm:prSet presAssocID="{0A8E3EF7-2AF6-4C9C-B7F9-F9BFC39DB96A}" presName="LevelTwoTextNode" presStyleLbl="node2" presStyleIdx="0" presStyleCnt="4" custScaleX="441991" custScaleY="183849" custLinFactNeighborY="-4965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6DFD673-BB05-42B7-B900-44A71EDAD572}" type="pres">
      <dgm:prSet presAssocID="{0A8E3EF7-2AF6-4C9C-B7F9-F9BFC39DB96A}" presName="level3hierChild" presStyleCnt="0"/>
      <dgm:spPr/>
    </dgm:pt>
    <dgm:pt modelId="{9CBCEDE8-F574-4011-AE3C-0B7D4ECACC28}" type="pres">
      <dgm:prSet presAssocID="{E594A640-E55C-4782-893D-A30B10805D61}" presName="conn2-1" presStyleLbl="parChTrans1D2" presStyleIdx="1" presStyleCnt="4"/>
      <dgm:spPr/>
      <dgm:t>
        <a:bodyPr/>
        <a:lstStyle/>
        <a:p>
          <a:endParaRPr lang="ru-RU"/>
        </a:p>
      </dgm:t>
    </dgm:pt>
    <dgm:pt modelId="{38BE77CF-8C11-4B05-8463-AF05DED1D23C}" type="pres">
      <dgm:prSet presAssocID="{E594A640-E55C-4782-893D-A30B10805D61}" presName="connTx" presStyleLbl="parChTrans1D2" presStyleIdx="1" presStyleCnt="4"/>
      <dgm:spPr/>
      <dgm:t>
        <a:bodyPr/>
        <a:lstStyle/>
        <a:p>
          <a:endParaRPr lang="ru-RU"/>
        </a:p>
      </dgm:t>
    </dgm:pt>
    <dgm:pt modelId="{B71F16FD-5FF1-4685-9395-3B345F748DC8}" type="pres">
      <dgm:prSet presAssocID="{019C9C7E-09C1-4CF2-98E4-428C6622BD48}" presName="root2" presStyleCnt="0"/>
      <dgm:spPr/>
    </dgm:pt>
    <dgm:pt modelId="{CC9423BA-CD31-40A5-AF6A-6F5A803BE5A1}" type="pres">
      <dgm:prSet presAssocID="{019C9C7E-09C1-4CF2-98E4-428C6622BD48}" presName="LevelTwoTextNode" presStyleLbl="node2" presStyleIdx="1" presStyleCnt="4" custScaleX="438916" custScaleY="162992" custLinFactNeighborX="5690" custLinFactNeighborY="-1158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D0443D1-79C2-42D5-A313-FAECC56B5A6F}" type="pres">
      <dgm:prSet presAssocID="{019C9C7E-09C1-4CF2-98E4-428C6622BD48}" presName="level3hierChild" presStyleCnt="0"/>
      <dgm:spPr/>
    </dgm:pt>
    <dgm:pt modelId="{AB0F21B6-3882-4D50-81CB-877047D9EDFD}" type="pres">
      <dgm:prSet presAssocID="{6EB523A3-AB45-4EB5-A17F-6F5714748412}" presName="conn2-1" presStyleLbl="parChTrans1D2" presStyleIdx="2" presStyleCnt="4"/>
      <dgm:spPr/>
      <dgm:t>
        <a:bodyPr/>
        <a:lstStyle/>
        <a:p>
          <a:endParaRPr lang="ru-RU"/>
        </a:p>
      </dgm:t>
    </dgm:pt>
    <dgm:pt modelId="{58EC88BD-803B-42DA-B8D9-433B3990BD6E}" type="pres">
      <dgm:prSet presAssocID="{6EB523A3-AB45-4EB5-A17F-6F5714748412}" presName="connTx" presStyleLbl="parChTrans1D2" presStyleIdx="2" presStyleCnt="4"/>
      <dgm:spPr/>
      <dgm:t>
        <a:bodyPr/>
        <a:lstStyle/>
        <a:p>
          <a:endParaRPr lang="ru-RU"/>
        </a:p>
      </dgm:t>
    </dgm:pt>
    <dgm:pt modelId="{A4A4AF4F-A6C5-4323-808B-1EFB863B5561}" type="pres">
      <dgm:prSet presAssocID="{F66794F5-3249-4DCA-BB74-500E6B25AB1A}" presName="root2" presStyleCnt="0"/>
      <dgm:spPr/>
    </dgm:pt>
    <dgm:pt modelId="{1CA6C12C-3942-4C5D-A988-87D5332C4461}" type="pres">
      <dgm:prSet presAssocID="{F66794F5-3249-4DCA-BB74-500E6B25AB1A}" presName="LevelTwoTextNode" presStyleLbl="node2" presStyleIdx="2" presStyleCnt="4" custScaleX="439677" custScaleY="207894" custLinFactNeighborX="2587" custLinFactNeighborY="-965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613EAB7-FB3A-4B6A-9323-0FF9C5939924}" type="pres">
      <dgm:prSet presAssocID="{F66794F5-3249-4DCA-BB74-500E6B25AB1A}" presName="level3hierChild" presStyleCnt="0"/>
      <dgm:spPr/>
    </dgm:pt>
    <dgm:pt modelId="{449FC82F-6035-47C5-AA1B-2940E137BE95}" type="pres">
      <dgm:prSet presAssocID="{A0B8F426-810E-45AB-9F7B-D06D321363DD}" presName="conn2-1" presStyleLbl="parChTrans1D2" presStyleIdx="3" presStyleCnt="4"/>
      <dgm:spPr/>
      <dgm:t>
        <a:bodyPr/>
        <a:lstStyle/>
        <a:p>
          <a:endParaRPr lang="ru-RU"/>
        </a:p>
      </dgm:t>
    </dgm:pt>
    <dgm:pt modelId="{58A3CE36-DB2F-4BB5-ABBE-6B9A22B4F0FD}" type="pres">
      <dgm:prSet presAssocID="{A0B8F426-810E-45AB-9F7B-D06D321363DD}" presName="connTx" presStyleLbl="parChTrans1D2" presStyleIdx="3" presStyleCnt="4"/>
      <dgm:spPr/>
      <dgm:t>
        <a:bodyPr/>
        <a:lstStyle/>
        <a:p>
          <a:endParaRPr lang="ru-RU"/>
        </a:p>
      </dgm:t>
    </dgm:pt>
    <dgm:pt modelId="{2F0955B2-C645-41E3-A846-D38FDE421D67}" type="pres">
      <dgm:prSet presAssocID="{6F30B16D-AF6D-46B3-9BB3-A5ECB2D0E8C4}" presName="root2" presStyleCnt="0"/>
      <dgm:spPr/>
    </dgm:pt>
    <dgm:pt modelId="{C50217B1-0D58-4FE5-977A-85009DC942EC}" type="pres">
      <dgm:prSet presAssocID="{6F30B16D-AF6D-46B3-9BB3-A5ECB2D0E8C4}" presName="LevelTwoTextNode" presStyleLbl="node2" presStyleIdx="3" presStyleCnt="4" custScaleX="442123" custScaleY="128220" custLinFactNeighborX="855" custLinFactNeighborY="-1368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71C2FF1-FED4-431E-9A25-C69C884BECF8}" type="pres">
      <dgm:prSet presAssocID="{6F30B16D-AF6D-46B3-9BB3-A5ECB2D0E8C4}" presName="level3hierChild" presStyleCnt="0"/>
      <dgm:spPr/>
    </dgm:pt>
  </dgm:ptLst>
  <dgm:cxnLst>
    <dgm:cxn modelId="{F3E539FA-F814-4D08-9AE7-B5AA155F58FE}" srcId="{22D013A1-CBD2-4976-8AB4-B720D6FF5FDD}" destId="{F66794F5-3249-4DCA-BB74-500E6B25AB1A}" srcOrd="2" destOrd="0" parTransId="{6EB523A3-AB45-4EB5-A17F-6F5714748412}" sibTransId="{CFD2408B-7F4D-4A66-8D96-F8FE329283CE}"/>
    <dgm:cxn modelId="{9415AAA3-BEA7-4A9A-92B3-B5D28C1BFEDA}" type="presOf" srcId="{F35AD939-D83E-459C-80DF-390605DD3BBC}" destId="{BCDC1F73-382B-488F-9ABC-F68D7767D9D4}" srcOrd="0" destOrd="0" presId="urn:microsoft.com/office/officeart/2005/8/layout/hierarchy2"/>
    <dgm:cxn modelId="{2E5F4AED-7286-494E-AED4-E2D39EF82A77}" type="presOf" srcId="{E594A640-E55C-4782-893D-A30B10805D61}" destId="{38BE77CF-8C11-4B05-8463-AF05DED1D23C}" srcOrd="1" destOrd="0" presId="urn:microsoft.com/office/officeart/2005/8/layout/hierarchy2"/>
    <dgm:cxn modelId="{F49D988B-BB25-4FBC-B8F0-4BBD582C2F26}" srcId="{22D013A1-CBD2-4976-8AB4-B720D6FF5FDD}" destId="{6F30B16D-AF6D-46B3-9BB3-A5ECB2D0E8C4}" srcOrd="3" destOrd="0" parTransId="{A0B8F426-810E-45AB-9F7B-D06D321363DD}" sibTransId="{1FAA643A-449D-4E03-8A35-72C91DF0F53C}"/>
    <dgm:cxn modelId="{D69E0347-960A-4153-8F58-1522D9EA9361}" srcId="{22D013A1-CBD2-4976-8AB4-B720D6FF5FDD}" destId="{0A8E3EF7-2AF6-4C9C-B7F9-F9BFC39DB96A}" srcOrd="0" destOrd="0" parTransId="{1F543C07-C34F-4647-983B-F2A3F2C86453}" sibTransId="{F38A3302-8A3B-452B-AE1D-161345E1ED9B}"/>
    <dgm:cxn modelId="{C6991558-6A98-46B2-87D1-D7874C500DC4}" srcId="{22D013A1-CBD2-4976-8AB4-B720D6FF5FDD}" destId="{019C9C7E-09C1-4CF2-98E4-428C6622BD48}" srcOrd="1" destOrd="0" parTransId="{E594A640-E55C-4782-893D-A30B10805D61}" sibTransId="{9599E6CC-B846-4C0E-91DA-D1C2C12805C7}"/>
    <dgm:cxn modelId="{AF977BF6-12E3-4D2B-82F3-0DBE1595248A}" type="presOf" srcId="{0A8E3EF7-2AF6-4C9C-B7F9-F9BFC39DB96A}" destId="{A850FC0A-EF8F-467B-837C-975F31E03F2D}" srcOrd="0" destOrd="0" presId="urn:microsoft.com/office/officeart/2005/8/layout/hierarchy2"/>
    <dgm:cxn modelId="{3FA61F8D-ACCA-4015-9C9E-33CDBA015BCA}" type="presOf" srcId="{6F30B16D-AF6D-46B3-9BB3-A5ECB2D0E8C4}" destId="{C50217B1-0D58-4FE5-977A-85009DC942EC}" srcOrd="0" destOrd="0" presId="urn:microsoft.com/office/officeart/2005/8/layout/hierarchy2"/>
    <dgm:cxn modelId="{F8689805-E7DA-4BBE-B0EB-9959D07B82AC}" type="presOf" srcId="{6EB523A3-AB45-4EB5-A17F-6F5714748412}" destId="{58EC88BD-803B-42DA-B8D9-433B3990BD6E}" srcOrd="1" destOrd="0" presId="urn:microsoft.com/office/officeart/2005/8/layout/hierarchy2"/>
    <dgm:cxn modelId="{8653E2BB-C5FD-42FF-B289-9BEDB7742E8C}" type="presOf" srcId="{A0B8F426-810E-45AB-9F7B-D06D321363DD}" destId="{58A3CE36-DB2F-4BB5-ABBE-6B9A22B4F0FD}" srcOrd="1" destOrd="0" presId="urn:microsoft.com/office/officeart/2005/8/layout/hierarchy2"/>
    <dgm:cxn modelId="{CB60E8E7-9061-436A-AC75-2C1BD8F3BEF6}" srcId="{F35AD939-D83E-459C-80DF-390605DD3BBC}" destId="{22D013A1-CBD2-4976-8AB4-B720D6FF5FDD}" srcOrd="0" destOrd="0" parTransId="{A87C5EBE-7DDC-43F3-9205-2C70C0F54FD5}" sibTransId="{B08C9514-D49C-4658-9A7D-868C31E051C0}"/>
    <dgm:cxn modelId="{B976BFDB-4D1F-479D-9DEE-D975E35646E3}" type="presOf" srcId="{1F543C07-C34F-4647-983B-F2A3F2C86453}" destId="{51EF9964-3B4A-4975-B561-E4FAE909DD2E}" srcOrd="0" destOrd="0" presId="urn:microsoft.com/office/officeart/2005/8/layout/hierarchy2"/>
    <dgm:cxn modelId="{161A6257-42C8-4C08-95C7-DD5C5355F685}" type="presOf" srcId="{A0B8F426-810E-45AB-9F7B-D06D321363DD}" destId="{449FC82F-6035-47C5-AA1B-2940E137BE95}" srcOrd="0" destOrd="0" presId="urn:microsoft.com/office/officeart/2005/8/layout/hierarchy2"/>
    <dgm:cxn modelId="{4DBC2108-78E7-4042-9008-A34ED3A59754}" type="presOf" srcId="{F66794F5-3249-4DCA-BB74-500E6B25AB1A}" destId="{1CA6C12C-3942-4C5D-A988-87D5332C4461}" srcOrd="0" destOrd="0" presId="urn:microsoft.com/office/officeart/2005/8/layout/hierarchy2"/>
    <dgm:cxn modelId="{AFFEF384-9FFA-4A6B-B807-0B584F9C82B4}" type="presOf" srcId="{1F543C07-C34F-4647-983B-F2A3F2C86453}" destId="{B8C8B59B-BC9C-48D9-B47C-0DE7CAFECA3C}" srcOrd="1" destOrd="0" presId="urn:microsoft.com/office/officeart/2005/8/layout/hierarchy2"/>
    <dgm:cxn modelId="{3C26E838-446E-4A6A-AD82-9B617BF8973B}" type="presOf" srcId="{019C9C7E-09C1-4CF2-98E4-428C6622BD48}" destId="{CC9423BA-CD31-40A5-AF6A-6F5A803BE5A1}" srcOrd="0" destOrd="0" presId="urn:microsoft.com/office/officeart/2005/8/layout/hierarchy2"/>
    <dgm:cxn modelId="{8DFB20BA-F6B8-4022-866A-78207A0A58BA}" type="presOf" srcId="{E594A640-E55C-4782-893D-A30B10805D61}" destId="{9CBCEDE8-F574-4011-AE3C-0B7D4ECACC28}" srcOrd="0" destOrd="0" presId="urn:microsoft.com/office/officeart/2005/8/layout/hierarchy2"/>
    <dgm:cxn modelId="{5FED4C5B-4EFF-4BC1-BD27-E0C280DAB642}" type="presOf" srcId="{6EB523A3-AB45-4EB5-A17F-6F5714748412}" destId="{AB0F21B6-3882-4D50-81CB-877047D9EDFD}" srcOrd="0" destOrd="0" presId="urn:microsoft.com/office/officeart/2005/8/layout/hierarchy2"/>
    <dgm:cxn modelId="{B7DC7D91-075F-4419-9E3C-4414CC2C8915}" type="presOf" srcId="{22D013A1-CBD2-4976-8AB4-B720D6FF5FDD}" destId="{3BFF5B10-AAE2-4A3F-9F3F-0E7237BDC3DB}" srcOrd="0" destOrd="0" presId="urn:microsoft.com/office/officeart/2005/8/layout/hierarchy2"/>
    <dgm:cxn modelId="{98934C27-DE13-4253-A440-6B0913434269}" type="presParOf" srcId="{BCDC1F73-382B-488F-9ABC-F68D7767D9D4}" destId="{FCC717D7-F7C7-48E7-BE0D-A9E135AF4BBD}" srcOrd="0" destOrd="0" presId="urn:microsoft.com/office/officeart/2005/8/layout/hierarchy2"/>
    <dgm:cxn modelId="{FC9EA829-904D-4CB8-92C9-34239AAC29AE}" type="presParOf" srcId="{FCC717D7-F7C7-48E7-BE0D-A9E135AF4BBD}" destId="{3BFF5B10-AAE2-4A3F-9F3F-0E7237BDC3DB}" srcOrd="0" destOrd="0" presId="urn:microsoft.com/office/officeart/2005/8/layout/hierarchy2"/>
    <dgm:cxn modelId="{4E949CAE-BCE9-4B5D-8774-480E28582DD6}" type="presParOf" srcId="{FCC717D7-F7C7-48E7-BE0D-A9E135AF4BBD}" destId="{15F4AF0C-1CDA-46FE-8597-536E299800CB}" srcOrd="1" destOrd="0" presId="urn:microsoft.com/office/officeart/2005/8/layout/hierarchy2"/>
    <dgm:cxn modelId="{A37B2B1C-A770-4AE9-B430-9FAF1DE16FDD}" type="presParOf" srcId="{15F4AF0C-1CDA-46FE-8597-536E299800CB}" destId="{51EF9964-3B4A-4975-B561-E4FAE909DD2E}" srcOrd="0" destOrd="0" presId="urn:microsoft.com/office/officeart/2005/8/layout/hierarchy2"/>
    <dgm:cxn modelId="{FE6DFF31-FBD4-40D4-8263-96879E71B907}" type="presParOf" srcId="{51EF9964-3B4A-4975-B561-E4FAE909DD2E}" destId="{B8C8B59B-BC9C-48D9-B47C-0DE7CAFECA3C}" srcOrd="0" destOrd="0" presId="urn:microsoft.com/office/officeart/2005/8/layout/hierarchy2"/>
    <dgm:cxn modelId="{7E7997D5-2CC6-406E-9AF2-23CAA0CC5FAC}" type="presParOf" srcId="{15F4AF0C-1CDA-46FE-8597-536E299800CB}" destId="{3D9939A5-4F64-4A32-AF30-CF99F2D8B951}" srcOrd="1" destOrd="0" presId="urn:microsoft.com/office/officeart/2005/8/layout/hierarchy2"/>
    <dgm:cxn modelId="{39603BBE-B288-470E-A956-1CBFCB6F02BA}" type="presParOf" srcId="{3D9939A5-4F64-4A32-AF30-CF99F2D8B951}" destId="{A850FC0A-EF8F-467B-837C-975F31E03F2D}" srcOrd="0" destOrd="0" presId="urn:microsoft.com/office/officeart/2005/8/layout/hierarchy2"/>
    <dgm:cxn modelId="{789B5F02-FD9D-49DD-A6C5-5C2E719CCBE1}" type="presParOf" srcId="{3D9939A5-4F64-4A32-AF30-CF99F2D8B951}" destId="{66DFD673-BB05-42B7-B900-44A71EDAD572}" srcOrd="1" destOrd="0" presId="urn:microsoft.com/office/officeart/2005/8/layout/hierarchy2"/>
    <dgm:cxn modelId="{903B50B9-C6D6-4035-98D4-956B25D34608}" type="presParOf" srcId="{15F4AF0C-1CDA-46FE-8597-536E299800CB}" destId="{9CBCEDE8-F574-4011-AE3C-0B7D4ECACC28}" srcOrd="2" destOrd="0" presId="urn:microsoft.com/office/officeart/2005/8/layout/hierarchy2"/>
    <dgm:cxn modelId="{2E9141C1-91BF-4BD3-A02D-3B8B2D37A3EC}" type="presParOf" srcId="{9CBCEDE8-F574-4011-AE3C-0B7D4ECACC28}" destId="{38BE77CF-8C11-4B05-8463-AF05DED1D23C}" srcOrd="0" destOrd="0" presId="urn:microsoft.com/office/officeart/2005/8/layout/hierarchy2"/>
    <dgm:cxn modelId="{E883D6FF-4924-4DA7-AF21-E2AC4EB873D5}" type="presParOf" srcId="{15F4AF0C-1CDA-46FE-8597-536E299800CB}" destId="{B71F16FD-5FF1-4685-9395-3B345F748DC8}" srcOrd="3" destOrd="0" presId="urn:microsoft.com/office/officeart/2005/8/layout/hierarchy2"/>
    <dgm:cxn modelId="{9701EB9E-ED35-43C8-8726-4A654D425D38}" type="presParOf" srcId="{B71F16FD-5FF1-4685-9395-3B345F748DC8}" destId="{CC9423BA-CD31-40A5-AF6A-6F5A803BE5A1}" srcOrd="0" destOrd="0" presId="urn:microsoft.com/office/officeart/2005/8/layout/hierarchy2"/>
    <dgm:cxn modelId="{95CC1E64-06BA-4AB5-A190-35D1DBA02C71}" type="presParOf" srcId="{B71F16FD-5FF1-4685-9395-3B345F748DC8}" destId="{BD0443D1-79C2-42D5-A313-FAECC56B5A6F}" srcOrd="1" destOrd="0" presId="urn:microsoft.com/office/officeart/2005/8/layout/hierarchy2"/>
    <dgm:cxn modelId="{986437FB-6E57-4316-9939-8E8F47049463}" type="presParOf" srcId="{15F4AF0C-1CDA-46FE-8597-536E299800CB}" destId="{AB0F21B6-3882-4D50-81CB-877047D9EDFD}" srcOrd="4" destOrd="0" presId="urn:microsoft.com/office/officeart/2005/8/layout/hierarchy2"/>
    <dgm:cxn modelId="{8FCCADCD-5C18-4C95-BC0C-FCB4E8F27172}" type="presParOf" srcId="{AB0F21B6-3882-4D50-81CB-877047D9EDFD}" destId="{58EC88BD-803B-42DA-B8D9-433B3990BD6E}" srcOrd="0" destOrd="0" presId="urn:microsoft.com/office/officeart/2005/8/layout/hierarchy2"/>
    <dgm:cxn modelId="{8ACA6D36-5806-4BEA-A149-C8D3C356537D}" type="presParOf" srcId="{15F4AF0C-1CDA-46FE-8597-536E299800CB}" destId="{A4A4AF4F-A6C5-4323-808B-1EFB863B5561}" srcOrd="5" destOrd="0" presId="urn:microsoft.com/office/officeart/2005/8/layout/hierarchy2"/>
    <dgm:cxn modelId="{5830ECE7-3DF9-4E5D-9EA2-EE19521DEEEF}" type="presParOf" srcId="{A4A4AF4F-A6C5-4323-808B-1EFB863B5561}" destId="{1CA6C12C-3942-4C5D-A988-87D5332C4461}" srcOrd="0" destOrd="0" presId="urn:microsoft.com/office/officeart/2005/8/layout/hierarchy2"/>
    <dgm:cxn modelId="{481FF535-1B37-44D6-9DCC-F8FC14F3A9BB}" type="presParOf" srcId="{A4A4AF4F-A6C5-4323-808B-1EFB863B5561}" destId="{2613EAB7-FB3A-4B6A-9323-0FF9C5939924}" srcOrd="1" destOrd="0" presId="urn:microsoft.com/office/officeart/2005/8/layout/hierarchy2"/>
    <dgm:cxn modelId="{2ACB1C9A-1679-451B-8E82-70C866EBB41D}" type="presParOf" srcId="{15F4AF0C-1CDA-46FE-8597-536E299800CB}" destId="{449FC82F-6035-47C5-AA1B-2940E137BE95}" srcOrd="6" destOrd="0" presId="urn:microsoft.com/office/officeart/2005/8/layout/hierarchy2"/>
    <dgm:cxn modelId="{0D9552F5-6C53-4546-8666-37BEF7AFB42F}" type="presParOf" srcId="{449FC82F-6035-47C5-AA1B-2940E137BE95}" destId="{58A3CE36-DB2F-4BB5-ABBE-6B9A22B4F0FD}" srcOrd="0" destOrd="0" presId="urn:microsoft.com/office/officeart/2005/8/layout/hierarchy2"/>
    <dgm:cxn modelId="{31B4BECB-9B75-4425-8E3E-9435B2CF0A75}" type="presParOf" srcId="{15F4AF0C-1CDA-46FE-8597-536E299800CB}" destId="{2F0955B2-C645-41E3-A846-D38FDE421D67}" srcOrd="7" destOrd="0" presId="urn:microsoft.com/office/officeart/2005/8/layout/hierarchy2"/>
    <dgm:cxn modelId="{DF1A79B6-88E3-4B51-B957-068EDCF58546}" type="presParOf" srcId="{2F0955B2-C645-41E3-A846-D38FDE421D67}" destId="{C50217B1-0D58-4FE5-977A-85009DC942EC}" srcOrd="0" destOrd="0" presId="urn:microsoft.com/office/officeart/2005/8/layout/hierarchy2"/>
    <dgm:cxn modelId="{3BB97864-4C14-4077-A21B-A31F23B26628}" type="presParOf" srcId="{2F0955B2-C645-41E3-A846-D38FDE421D67}" destId="{F71C2FF1-FED4-431E-9A25-C69C884BECF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F5B10-AAE2-4A3F-9F3F-0E7237BDC3DB}">
      <dsp:nvSpPr>
        <dsp:cNvPr id="0" name=""/>
        <dsp:cNvSpPr/>
      </dsp:nvSpPr>
      <dsp:spPr>
        <a:xfrm>
          <a:off x="480911" y="276108"/>
          <a:ext cx="3670464" cy="4705750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ПОДПРОГРАММА 1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i="0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4 задачи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35  ключевых мероприятий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i="0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Финансирование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2018 г.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i="0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45,54 </a:t>
          </a:r>
          <a:r>
            <a:rPr lang="ru-RU" sz="24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млн руб. </a:t>
          </a:r>
          <a:endParaRPr lang="ru-RU" sz="2400" b="1" i="0" kern="1200" dirty="0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b="1" i="0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b="1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8415" y="383612"/>
        <a:ext cx="3455456" cy="4490742"/>
      </dsp:txXfrm>
    </dsp:sp>
    <dsp:sp modelId="{51EF9964-3B4A-4975-B561-E4FAE909DD2E}">
      <dsp:nvSpPr>
        <dsp:cNvPr id="0" name=""/>
        <dsp:cNvSpPr/>
      </dsp:nvSpPr>
      <dsp:spPr>
        <a:xfrm rot="16916375">
          <a:off x="3382850" y="1672537"/>
          <a:ext cx="1937981" cy="16836"/>
        </a:xfrm>
        <a:custGeom>
          <a:avLst/>
          <a:gdLst/>
          <a:ahLst/>
          <a:cxnLst/>
          <a:rect l="0" t="0" r="0" b="0"/>
          <a:pathLst>
            <a:path>
              <a:moveTo>
                <a:pt x="0" y="8418"/>
              </a:moveTo>
              <a:lnTo>
                <a:pt x="1937981" y="841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03391" y="1632506"/>
        <a:ext cx="96899" cy="96899"/>
      </dsp:txXfrm>
    </dsp:sp>
    <dsp:sp modelId="{A850FC0A-EF8F-467B-837C-975F31E03F2D}">
      <dsp:nvSpPr>
        <dsp:cNvPr id="0" name=""/>
        <dsp:cNvSpPr/>
      </dsp:nvSpPr>
      <dsp:spPr>
        <a:xfrm>
          <a:off x="4552306" y="0"/>
          <a:ext cx="5398943" cy="146585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Задача 1.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Создание условий для развития и повышения эффективности функционирования объектов туриндустрии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0,04 млн руб. </a:t>
          </a:r>
        </a:p>
      </dsp:txBody>
      <dsp:txXfrm>
        <a:off x="4595239" y="42933"/>
        <a:ext cx="5313077" cy="1379990"/>
      </dsp:txXfrm>
    </dsp:sp>
    <dsp:sp modelId="{9CBCEDE8-F574-4011-AE3C-0B7D4ECACC28}">
      <dsp:nvSpPr>
        <dsp:cNvPr id="0" name=""/>
        <dsp:cNvSpPr/>
      </dsp:nvSpPr>
      <dsp:spPr>
        <a:xfrm rot="18516489">
          <a:off x="4023165" y="2354115"/>
          <a:ext cx="681953" cy="16836"/>
        </a:xfrm>
        <a:custGeom>
          <a:avLst/>
          <a:gdLst/>
          <a:ahLst/>
          <a:cxnLst/>
          <a:rect l="0" t="0" r="0" b="0"/>
          <a:pathLst>
            <a:path>
              <a:moveTo>
                <a:pt x="0" y="8418"/>
              </a:moveTo>
              <a:lnTo>
                <a:pt x="681953" y="841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47093" y="2345485"/>
        <a:ext cx="34097" cy="34097"/>
      </dsp:txXfrm>
    </dsp:sp>
    <dsp:sp modelId="{CC9423BA-CD31-40A5-AF6A-6F5A803BE5A1}">
      <dsp:nvSpPr>
        <dsp:cNvPr id="0" name=""/>
        <dsp:cNvSpPr/>
      </dsp:nvSpPr>
      <dsp:spPr>
        <a:xfrm>
          <a:off x="4576908" y="1522407"/>
          <a:ext cx="5359271" cy="11473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Задача 2.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Развитие к</a:t>
          </a:r>
          <a:r>
            <a:rPr lang="ru-RU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адрового потенциала туриндустрии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0,5 млн руб. </a:t>
          </a:r>
        </a:p>
      </dsp:txBody>
      <dsp:txXfrm>
        <a:off x="4610513" y="1556012"/>
        <a:ext cx="5292061" cy="1080143"/>
      </dsp:txXfrm>
    </dsp:sp>
    <dsp:sp modelId="{AB0F21B6-3882-4D50-81CB-877047D9EDFD}">
      <dsp:nvSpPr>
        <dsp:cNvPr id="0" name=""/>
        <dsp:cNvSpPr/>
      </dsp:nvSpPr>
      <dsp:spPr>
        <a:xfrm rot="3452148">
          <a:off x="3967361" y="2955731"/>
          <a:ext cx="794489" cy="16836"/>
        </a:xfrm>
        <a:custGeom>
          <a:avLst/>
          <a:gdLst/>
          <a:ahLst/>
          <a:cxnLst/>
          <a:rect l="0" t="0" r="0" b="0"/>
          <a:pathLst>
            <a:path>
              <a:moveTo>
                <a:pt x="0" y="8418"/>
              </a:moveTo>
              <a:lnTo>
                <a:pt x="794489" y="841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44743" y="2944287"/>
        <a:ext cx="39724" cy="39724"/>
      </dsp:txXfrm>
    </dsp:sp>
    <dsp:sp modelId="{1CA6C12C-3942-4C5D-A988-87D5332C4461}">
      <dsp:nvSpPr>
        <dsp:cNvPr id="0" name=""/>
        <dsp:cNvSpPr/>
      </dsp:nvSpPr>
      <dsp:spPr>
        <a:xfrm>
          <a:off x="4577836" y="2719587"/>
          <a:ext cx="5370364" cy="11594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Задача 3.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Создание условий для развития объектов туристского показа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8,8 млн руб. </a:t>
          </a:r>
        </a:p>
      </dsp:txBody>
      <dsp:txXfrm>
        <a:off x="4611795" y="2753546"/>
        <a:ext cx="5302446" cy="1091539"/>
      </dsp:txXfrm>
    </dsp:sp>
    <dsp:sp modelId="{449FC82F-6035-47C5-AA1B-2940E137BE95}">
      <dsp:nvSpPr>
        <dsp:cNvPr id="0" name=""/>
        <dsp:cNvSpPr/>
      </dsp:nvSpPr>
      <dsp:spPr>
        <a:xfrm rot="4684526">
          <a:off x="3365448" y="3589800"/>
          <a:ext cx="1981223" cy="16836"/>
        </a:xfrm>
        <a:custGeom>
          <a:avLst/>
          <a:gdLst/>
          <a:ahLst/>
          <a:cxnLst/>
          <a:rect l="0" t="0" r="0" b="0"/>
          <a:pathLst>
            <a:path>
              <a:moveTo>
                <a:pt x="0" y="8418"/>
              </a:moveTo>
              <a:lnTo>
                <a:pt x="1981223" y="841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06529" y="3548688"/>
        <a:ext cx="99061" cy="99061"/>
      </dsp:txXfrm>
    </dsp:sp>
    <dsp:sp modelId="{C50217B1-0D58-4FE5-977A-85009DC942EC}">
      <dsp:nvSpPr>
        <dsp:cNvPr id="0" name=""/>
        <dsp:cNvSpPr/>
      </dsp:nvSpPr>
      <dsp:spPr>
        <a:xfrm>
          <a:off x="4560743" y="3933159"/>
          <a:ext cx="5394315" cy="12685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Задача 4.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Создание условий для формирования комплексного туристского продукта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36,2 млн руб. </a:t>
          </a:r>
        </a:p>
      </dsp:txBody>
      <dsp:txXfrm>
        <a:off x="4597899" y="3970315"/>
        <a:ext cx="5320003" cy="1194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F5B10-AAE2-4A3F-9F3F-0E7237BDC3DB}">
      <dsp:nvSpPr>
        <dsp:cNvPr id="0" name=""/>
        <dsp:cNvSpPr/>
      </dsp:nvSpPr>
      <dsp:spPr>
        <a:xfrm>
          <a:off x="27683" y="0"/>
          <a:ext cx="3599034" cy="481453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ПОДПРОГРАММА 2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 задачи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12 ключевых мероприятий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Финансирование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2018 г. 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19,8 млн руб.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3095" y="105412"/>
        <a:ext cx="3388210" cy="4603707"/>
      </dsp:txXfrm>
    </dsp:sp>
    <dsp:sp modelId="{51EF9964-3B4A-4975-B561-E4FAE909DD2E}">
      <dsp:nvSpPr>
        <dsp:cNvPr id="0" name=""/>
        <dsp:cNvSpPr/>
      </dsp:nvSpPr>
      <dsp:spPr>
        <a:xfrm rot="17830108">
          <a:off x="3271778" y="1812574"/>
          <a:ext cx="1306387" cy="27131"/>
        </a:xfrm>
        <a:custGeom>
          <a:avLst/>
          <a:gdLst/>
          <a:ahLst/>
          <a:cxnLst/>
          <a:rect l="0" t="0" r="0" b="0"/>
          <a:pathLst>
            <a:path>
              <a:moveTo>
                <a:pt x="0" y="13565"/>
              </a:moveTo>
              <a:lnTo>
                <a:pt x="1306387" y="1356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92312" y="1793480"/>
        <a:ext cx="65319" cy="65319"/>
      </dsp:txXfrm>
    </dsp:sp>
    <dsp:sp modelId="{A850FC0A-EF8F-467B-837C-975F31E03F2D}">
      <dsp:nvSpPr>
        <dsp:cNvPr id="0" name=""/>
        <dsp:cNvSpPr/>
      </dsp:nvSpPr>
      <dsp:spPr>
        <a:xfrm>
          <a:off x="4223226" y="215310"/>
          <a:ext cx="6183254" cy="2059409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</a:t>
          </a:r>
          <a:r>
            <a:rPr lang="ru-RU" sz="24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1.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Продвижение на рынке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самодеятельного туризма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13,2 млн руб.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ru-RU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3544" y="275628"/>
        <a:ext cx="6062618" cy="1938773"/>
      </dsp:txXfrm>
    </dsp:sp>
    <dsp:sp modelId="{0DF001D2-A8F0-44C9-821D-6A7C6B9CC522}">
      <dsp:nvSpPr>
        <dsp:cNvPr id="0" name=""/>
        <dsp:cNvSpPr/>
      </dsp:nvSpPr>
      <dsp:spPr>
        <a:xfrm rot="3827282">
          <a:off x="3255356" y="2990456"/>
          <a:ext cx="1330313" cy="27131"/>
        </a:xfrm>
        <a:custGeom>
          <a:avLst/>
          <a:gdLst/>
          <a:ahLst/>
          <a:cxnLst/>
          <a:rect l="0" t="0" r="0" b="0"/>
          <a:pathLst>
            <a:path>
              <a:moveTo>
                <a:pt x="0" y="13565"/>
              </a:moveTo>
              <a:lnTo>
                <a:pt x="1330313" y="1356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3887256" y="2970764"/>
        <a:ext cx="66515" cy="66515"/>
      </dsp:txXfrm>
    </dsp:sp>
    <dsp:sp modelId="{B8096FC4-E88E-474F-A74E-7C9C63F628FF}">
      <dsp:nvSpPr>
        <dsp:cNvPr id="0" name=""/>
        <dsp:cNvSpPr/>
      </dsp:nvSpPr>
      <dsp:spPr>
        <a:xfrm>
          <a:off x="4214309" y="2547285"/>
          <a:ext cx="6172704" cy="21069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</a:t>
          </a:r>
          <a:r>
            <a:rPr lang="ru-RU" sz="24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2.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Продвижение на рынке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организованного туризма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6,6 млн руб.</a:t>
          </a:r>
          <a:endParaRPr lang="ru-RU" sz="2400" b="1" kern="1200" dirty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76021" y="2608997"/>
        <a:ext cx="6049280" cy="1983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F5B10-AAE2-4A3F-9F3F-0E7237BDC3DB}">
      <dsp:nvSpPr>
        <dsp:cNvPr id="0" name=""/>
        <dsp:cNvSpPr/>
      </dsp:nvSpPr>
      <dsp:spPr>
        <a:xfrm>
          <a:off x="0" y="535945"/>
          <a:ext cx="3282738" cy="4396849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ПОДПРОГРАММА 3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i="0" kern="1200" dirty="0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 задачи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16 ключевых мероприятий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b="1" i="0" kern="1200" dirty="0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Финансирование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2018 г.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i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123,8 млн руб.</a:t>
          </a:r>
          <a:endParaRPr lang="ru-RU" sz="2400" b="1" i="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148" y="632093"/>
        <a:ext cx="3090442" cy="4204553"/>
      </dsp:txXfrm>
    </dsp:sp>
    <dsp:sp modelId="{51EF9964-3B4A-4975-B561-E4FAE909DD2E}">
      <dsp:nvSpPr>
        <dsp:cNvPr id="0" name=""/>
        <dsp:cNvSpPr/>
      </dsp:nvSpPr>
      <dsp:spPr>
        <a:xfrm rot="17097489">
          <a:off x="2477812" y="1674791"/>
          <a:ext cx="2169945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169945" y="1137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08535" y="1631914"/>
        <a:ext cx="108497" cy="108497"/>
      </dsp:txXfrm>
    </dsp:sp>
    <dsp:sp modelId="{A850FC0A-EF8F-467B-837C-975F31E03F2D}">
      <dsp:nvSpPr>
        <dsp:cNvPr id="0" name=""/>
        <dsp:cNvSpPr/>
      </dsp:nvSpPr>
      <dsp:spPr>
        <a:xfrm>
          <a:off x="3842830" y="0"/>
          <a:ext cx="6134823" cy="1275909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1.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Создание привлекательной среды для туристов</a:t>
          </a:r>
        </a:p>
      </dsp:txBody>
      <dsp:txXfrm>
        <a:off x="3880200" y="37370"/>
        <a:ext cx="6060083" cy="1201169"/>
      </dsp:txXfrm>
    </dsp:sp>
    <dsp:sp modelId="{9CBCEDE8-F574-4011-AE3C-0B7D4ECACC28}">
      <dsp:nvSpPr>
        <dsp:cNvPr id="0" name=""/>
        <dsp:cNvSpPr/>
      </dsp:nvSpPr>
      <dsp:spPr>
        <a:xfrm rot="18793112">
          <a:off x="3142457" y="2398685"/>
          <a:ext cx="89005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890059" y="1137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65236" y="2387804"/>
        <a:ext cx="44502" cy="44502"/>
      </dsp:txXfrm>
    </dsp:sp>
    <dsp:sp modelId="{CC9423BA-CD31-40A5-AF6A-6F5A803BE5A1}">
      <dsp:nvSpPr>
        <dsp:cNvPr id="0" name=""/>
        <dsp:cNvSpPr/>
      </dsp:nvSpPr>
      <dsp:spPr>
        <a:xfrm>
          <a:off x="3892236" y="1520160"/>
          <a:ext cx="6092142" cy="11311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2.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Создание инфраструктуры по наиболее значимым направлениям развития туризма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b="1" kern="1200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25367" y="1553291"/>
        <a:ext cx="6025880" cy="1064900"/>
      </dsp:txXfrm>
    </dsp:sp>
    <dsp:sp modelId="{AB0F21B6-3882-4D50-81CB-877047D9EDFD}">
      <dsp:nvSpPr>
        <dsp:cNvPr id="0" name=""/>
        <dsp:cNvSpPr/>
      </dsp:nvSpPr>
      <dsp:spPr>
        <a:xfrm rot="3104578">
          <a:off x="3099465" y="3100915"/>
          <a:ext cx="962546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962546" y="1137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6674" y="3088222"/>
        <a:ext cx="48127" cy="48127"/>
      </dsp:txXfrm>
    </dsp:sp>
    <dsp:sp modelId="{1CA6C12C-3942-4C5D-A988-87D5332C4461}">
      <dsp:nvSpPr>
        <dsp:cNvPr id="0" name=""/>
        <dsp:cNvSpPr/>
      </dsp:nvSpPr>
      <dsp:spPr>
        <a:xfrm>
          <a:off x="3878738" y="2768810"/>
          <a:ext cx="6102705" cy="1442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b="1" kern="1200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3.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Создание благоприятного финансово-экономического климата для инвестирования в туристскую инфраструктуру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123,8 млн руб.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b="1" kern="1200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20996" y="2811068"/>
        <a:ext cx="6018189" cy="1358265"/>
      </dsp:txXfrm>
    </dsp:sp>
    <dsp:sp modelId="{449FC82F-6035-47C5-AA1B-2940E137BE95}">
      <dsp:nvSpPr>
        <dsp:cNvPr id="0" name=""/>
        <dsp:cNvSpPr/>
      </dsp:nvSpPr>
      <dsp:spPr>
        <a:xfrm rot="4452740">
          <a:off x="2526935" y="3722127"/>
          <a:ext cx="2076590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076590" y="1137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13316" y="3681583"/>
        <a:ext cx="103829" cy="103829"/>
      </dsp:txXfrm>
    </dsp:sp>
    <dsp:sp modelId="{C50217B1-0D58-4FE5-977A-85009DC942EC}">
      <dsp:nvSpPr>
        <dsp:cNvPr id="0" name=""/>
        <dsp:cNvSpPr/>
      </dsp:nvSpPr>
      <dsp:spPr>
        <a:xfrm>
          <a:off x="3847723" y="4287702"/>
          <a:ext cx="6136655" cy="8898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b="1" kern="1200" dirty="0" smtClean="0">
            <a:solidFill>
              <a:schemeClr val="accent2">
                <a:lumMod val="7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Задача 4.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Создание  кластера круизного туризма и отдыха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«Волжское море»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b="1" kern="1200" dirty="0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73786" y="4313765"/>
        <a:ext cx="6084529" cy="837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0.26451</cdr:x>
      <cdr:y>0.49222</cdr:y>
    </cdr:from>
    <cdr:to>
      <cdr:x>0.32999</cdr:x>
      <cdr:y>0.55836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664068" y="2290113"/>
          <a:ext cx="659424" cy="3077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u-RU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95%</a:t>
          </a:r>
          <a:endParaRPr lang="ru-RU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0.29995</cdr:x>
      <cdr:y>0.68538</cdr:y>
    </cdr:from>
    <cdr:to>
      <cdr:x>0.37208</cdr:x>
      <cdr:y>0.74261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998158" y="3757749"/>
          <a:ext cx="720988" cy="3137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u-RU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95%</a:t>
          </a:r>
          <a:endParaRPr lang="ru-RU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0.25759</cdr:x>
      <cdr:y>0.4357</cdr:y>
    </cdr:from>
    <cdr:to>
      <cdr:x>0.34529</cdr:x>
      <cdr:y>0.50522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657945" y="2215962"/>
          <a:ext cx="904933" cy="3535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u-RU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120%</a:t>
          </a:r>
          <a:endParaRPr lang="ru-RU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0.27629</cdr:x>
      <cdr:y>0.48648</cdr:y>
    </cdr:from>
    <cdr:to>
      <cdr:x>0.36214</cdr:x>
      <cdr:y>0.54834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850908" y="2719395"/>
          <a:ext cx="885825" cy="3457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u-RU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99,6%</a:t>
          </a:r>
          <a:endParaRPr lang="ru-RU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3103" y="0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B3AC6DF-2A79-4258-A95C-14D6AD83247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6150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103" y="0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95575" y="508000"/>
            <a:ext cx="4535488" cy="2551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3125" y="3229119"/>
            <a:ext cx="7940390" cy="30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B4FF850-78FA-4D5A-A52A-778847184A3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484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6B909-A12E-4202-B5B9-AA49A8407391}" type="slidenum">
              <a:rPr lang="ru-RU" smtClean="0"/>
              <a:pPr/>
              <a:t>1</a:t>
            </a:fld>
            <a:endParaRPr lang="ru-RU" smtClean="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11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95021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12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719802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13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43985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14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080320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15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56316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16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430515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17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77613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18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28568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19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05300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20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20327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3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11473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10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E9755DB-E08B-4224-9C14-1ED4D798A814}" type="slidenum">
              <a:rPr lang="ru-RU" altLang="ru-RU">
                <a:latin typeface="Calibri" panose="020F0502020204030204" pitchFamily="34" charset="0"/>
              </a:rPr>
              <a:pPr eaLnBrk="1" hangingPunct="1"/>
              <a:t>21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10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22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61700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23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28787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24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55260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25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488508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26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781425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27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81474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28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82450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29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879901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30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26294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371A5-A6A5-4076-95C3-7F524055BF93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788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31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61645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5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45873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6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48434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7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29447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8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35631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9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9775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623103" y="6456005"/>
            <a:ext cx="4301238" cy="340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300" tIns="46150" rIns="92300" bIns="46150" anchor="b"/>
          <a:lstStyle/>
          <a:p>
            <a:pPr algn="r"/>
            <a:fld id="{626C0AF5-638A-4054-8FF0-7F4CFAE79DE9}" type="slidenum">
              <a:rPr lang="ru-RU" sz="1200"/>
              <a:pPr algn="r"/>
              <a:t>10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5575" y="508000"/>
            <a:ext cx="4535488" cy="255111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5920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1" y="2130430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493" indent="0" algn="ctr">
              <a:buNone/>
              <a:defRPr/>
            </a:lvl2pPr>
            <a:lvl3pPr marL="1218987" indent="0" algn="ctr">
              <a:buNone/>
              <a:defRPr/>
            </a:lvl3pPr>
            <a:lvl4pPr marL="1828480" indent="0" algn="ctr">
              <a:buNone/>
              <a:defRPr/>
            </a:lvl4pPr>
            <a:lvl5pPr marL="2437973" indent="0" algn="ctr">
              <a:buNone/>
              <a:defRPr/>
            </a:lvl5pPr>
            <a:lvl6pPr marL="3047467" indent="0" algn="ctr">
              <a:buNone/>
              <a:defRPr/>
            </a:lvl6pPr>
            <a:lvl7pPr marL="3656960" indent="0" algn="ctr">
              <a:buNone/>
              <a:defRPr/>
            </a:lvl7pPr>
            <a:lvl8pPr marL="4266453" indent="0" algn="ctr">
              <a:buNone/>
              <a:defRPr/>
            </a:lvl8pPr>
            <a:lvl9pPr marL="4875947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5D5DE-A712-48A3-9114-01CECC4A20B6}" type="datetime1">
              <a:rPr lang="ru-RU" smtClean="0"/>
              <a:t>12.04.2019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E0FAC-DFF5-4C37-8971-F1A2400B7D1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B7D5E-FBD3-4112-84B7-B529F0F0724C}" type="datetime1">
              <a:rPr lang="ru-RU" smtClean="0"/>
              <a:t>12.04.2019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A69C5-DC48-45D0-BF9B-9208117BA79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1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2" y="274643"/>
            <a:ext cx="8026399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6070D-0093-4C34-8F1B-898CDC2C8801}" type="datetime1">
              <a:rPr lang="ru-RU" smtClean="0"/>
              <a:t>12.04.2019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9E421-0DE1-44FF-A035-9D13A2B7EFB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681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7B70B-3FFD-492B-945C-830715EFF753}" type="datetime1">
              <a:rPr lang="ru-RU" smtClean="0"/>
              <a:t>12.04.2019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497B2-772D-4023-84D7-D473E8386A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6" y="4406905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6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93" indent="0">
              <a:buNone/>
              <a:defRPr sz="2400"/>
            </a:lvl2pPr>
            <a:lvl3pPr marL="1218987" indent="0">
              <a:buNone/>
              <a:defRPr sz="2133"/>
            </a:lvl3pPr>
            <a:lvl4pPr marL="1828480" indent="0">
              <a:buNone/>
              <a:defRPr sz="1866"/>
            </a:lvl4pPr>
            <a:lvl5pPr marL="2437973" indent="0">
              <a:buNone/>
              <a:defRPr sz="1866"/>
            </a:lvl5pPr>
            <a:lvl6pPr marL="3047467" indent="0">
              <a:buNone/>
              <a:defRPr sz="1866"/>
            </a:lvl6pPr>
            <a:lvl7pPr marL="3656960" indent="0">
              <a:buNone/>
              <a:defRPr sz="1866"/>
            </a:lvl7pPr>
            <a:lvl8pPr marL="4266453" indent="0">
              <a:buNone/>
              <a:defRPr sz="1866"/>
            </a:lvl8pPr>
            <a:lvl9pPr marL="4875947" indent="0">
              <a:buNone/>
              <a:defRPr sz="1866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C92AA-69B2-4A37-A5F2-C55FB1AAE0B2}" type="datetime1">
              <a:rPr lang="ru-RU" smtClean="0"/>
              <a:t>12.04.2019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4FC00-40E4-458D-AD05-801E70F2013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1" y="1600205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199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1" y="1600205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199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2FC23-A7C0-4F57-AD4E-0B70387815AB}" type="datetime1">
              <a:rPr lang="ru-RU" smtClean="0"/>
              <a:t>12.04.2019</a:t>
            </a:fld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A6127-1D2B-4715-AF84-0F5BAC7016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8" cy="639762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93" indent="0">
              <a:buNone/>
              <a:defRPr sz="2666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33" b="1"/>
            </a:lvl4pPr>
            <a:lvl5pPr marL="2437973" indent="0">
              <a:buNone/>
              <a:defRPr sz="2133" b="1"/>
            </a:lvl5pPr>
            <a:lvl6pPr marL="3047467" indent="0">
              <a:buNone/>
              <a:defRPr sz="2133" b="1"/>
            </a:lvl6pPr>
            <a:lvl7pPr marL="3656960" indent="0">
              <a:buNone/>
              <a:defRPr sz="2133" b="1"/>
            </a:lvl7pPr>
            <a:lvl8pPr marL="4266453" indent="0">
              <a:buNone/>
              <a:defRPr sz="2133" b="1"/>
            </a:lvl8pPr>
            <a:lvl9pPr marL="4875947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8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1" y="1535113"/>
            <a:ext cx="5389033" cy="639762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93" indent="0">
              <a:buNone/>
              <a:defRPr sz="2666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33" b="1"/>
            </a:lvl4pPr>
            <a:lvl5pPr marL="2437973" indent="0">
              <a:buNone/>
              <a:defRPr sz="2133" b="1"/>
            </a:lvl5pPr>
            <a:lvl6pPr marL="3047467" indent="0">
              <a:buNone/>
              <a:defRPr sz="2133" b="1"/>
            </a:lvl6pPr>
            <a:lvl7pPr marL="3656960" indent="0">
              <a:buNone/>
              <a:defRPr sz="2133" b="1"/>
            </a:lvl7pPr>
            <a:lvl8pPr marL="4266453" indent="0">
              <a:buNone/>
              <a:defRPr sz="2133" b="1"/>
            </a:lvl8pPr>
            <a:lvl9pPr marL="4875947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1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B2183-FEA9-49B0-8CFF-ACC201D6D52F}" type="datetime1">
              <a:rPr lang="ru-RU" smtClean="0"/>
              <a:t>12.04.2019</a:t>
            </a:fld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C40FB-3978-453C-9EA6-4B4D26F0FC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A99712-F57B-4167-8A31-2AB774245637}" type="datetime1">
              <a:rPr lang="ru-RU" smtClean="0"/>
              <a:t>12.04.2019</a:t>
            </a:fld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9682F-536C-4E12-9DD5-23251CA590B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3855A-BCA2-416C-859F-F752A3F13FCF}" type="datetime1">
              <a:rPr lang="ru-RU" smtClean="0"/>
              <a:t>12.04.2019</a:t>
            </a:fld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22EF4-1242-4F83-8B32-EDCAE45C01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5" cy="116205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4" y="273055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5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93" indent="0">
              <a:buNone/>
              <a:defRPr sz="1600"/>
            </a:lvl2pPr>
            <a:lvl3pPr marL="1218987" indent="0">
              <a:buNone/>
              <a:defRPr sz="1333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0B217-821B-4C4D-ABF0-B8579B283944}" type="datetime1">
              <a:rPr lang="ru-RU" smtClean="0"/>
              <a:t>12.04.2019</a:t>
            </a:fld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09878-4BB2-48FB-B231-050E9C9DA9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93" indent="0">
              <a:buNone/>
              <a:defRPr sz="3733"/>
            </a:lvl2pPr>
            <a:lvl3pPr marL="1218987" indent="0">
              <a:buNone/>
              <a:defRPr sz="3199"/>
            </a:lvl3pPr>
            <a:lvl4pPr marL="1828480" indent="0">
              <a:buNone/>
              <a:defRPr sz="2666"/>
            </a:lvl4pPr>
            <a:lvl5pPr marL="2437973" indent="0">
              <a:buNone/>
              <a:defRPr sz="2666"/>
            </a:lvl5pPr>
            <a:lvl6pPr marL="3047467" indent="0">
              <a:buNone/>
              <a:defRPr sz="2666"/>
            </a:lvl6pPr>
            <a:lvl7pPr marL="3656960" indent="0">
              <a:buNone/>
              <a:defRPr sz="2666"/>
            </a:lvl7pPr>
            <a:lvl8pPr marL="4266453" indent="0">
              <a:buNone/>
              <a:defRPr sz="2666"/>
            </a:lvl8pPr>
            <a:lvl9pPr marL="4875947" indent="0">
              <a:buNone/>
              <a:defRPr sz="2666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866"/>
            </a:lvl1pPr>
            <a:lvl2pPr marL="609493" indent="0">
              <a:buNone/>
              <a:defRPr sz="1600"/>
            </a:lvl2pPr>
            <a:lvl3pPr marL="1218987" indent="0">
              <a:buNone/>
              <a:defRPr sz="1333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7D1BB-D652-463A-BBC7-FF7436BD3CD7}" type="datetime1">
              <a:rPr lang="ru-RU" smtClean="0"/>
              <a:t>12.04.2019</a:t>
            </a:fld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7ABC3-BC3D-4BE2-9729-44701FC26D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3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1" y="6245225"/>
            <a:ext cx="2844801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66F3147-1777-411F-91C5-DE333EC5E595}" type="datetime1">
              <a:rPr lang="ru-RU" smtClean="0"/>
              <a:t>12.04.2019</a:t>
            </a:fld>
            <a:endParaRPr lang="ru-RU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1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1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0F82F95-DA4D-4799-A38A-F25AB182E4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6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6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6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6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6">
          <a:solidFill>
            <a:schemeClr val="tx2"/>
          </a:solidFill>
          <a:latin typeface="Arial" pitchFamily="34" charset="0"/>
        </a:defRPr>
      </a:lvl5pPr>
      <a:lvl6pPr marL="609493" algn="ctr" rtl="0" fontAlgn="base">
        <a:spcBef>
          <a:spcPct val="0"/>
        </a:spcBef>
        <a:spcAft>
          <a:spcPct val="0"/>
        </a:spcAft>
        <a:defRPr sz="5866">
          <a:solidFill>
            <a:schemeClr val="tx2"/>
          </a:solidFill>
          <a:latin typeface="Arial" pitchFamily="34" charset="0"/>
        </a:defRPr>
      </a:lvl6pPr>
      <a:lvl7pPr marL="1218987" algn="ctr" rtl="0" fontAlgn="base">
        <a:spcBef>
          <a:spcPct val="0"/>
        </a:spcBef>
        <a:spcAft>
          <a:spcPct val="0"/>
        </a:spcAft>
        <a:defRPr sz="5866">
          <a:solidFill>
            <a:schemeClr val="tx2"/>
          </a:solidFill>
          <a:latin typeface="Arial" pitchFamily="34" charset="0"/>
        </a:defRPr>
      </a:lvl7pPr>
      <a:lvl8pPr marL="1828480" algn="ctr" rtl="0" fontAlgn="base">
        <a:spcBef>
          <a:spcPct val="0"/>
        </a:spcBef>
        <a:spcAft>
          <a:spcPct val="0"/>
        </a:spcAft>
        <a:defRPr sz="5866">
          <a:solidFill>
            <a:schemeClr val="tx2"/>
          </a:solidFill>
          <a:latin typeface="Arial" pitchFamily="34" charset="0"/>
        </a:defRPr>
      </a:lvl8pPr>
      <a:lvl9pPr marL="2437973" algn="ctr" rtl="0" fontAlgn="base">
        <a:spcBef>
          <a:spcPct val="0"/>
        </a:spcBef>
        <a:spcAft>
          <a:spcPct val="0"/>
        </a:spcAft>
        <a:defRPr sz="5866">
          <a:solidFill>
            <a:schemeClr val="tx2"/>
          </a:solidFill>
          <a:latin typeface="Arial" pitchFamily="34" charset="0"/>
        </a:defRPr>
      </a:lvl9pPr>
    </p:titleStyle>
    <p:bodyStyle>
      <a:lvl1pPr marL="457120" indent="-457120" algn="l" rtl="0" eaLnBrk="0" fontAlgn="base" hangingPunct="0">
        <a:spcBef>
          <a:spcPct val="20000"/>
        </a:spcBef>
        <a:spcAft>
          <a:spcPct val="0"/>
        </a:spcAft>
        <a:buChar char="•"/>
        <a:defRPr sz="4266">
          <a:solidFill>
            <a:schemeClr val="tx1"/>
          </a:solidFill>
          <a:latin typeface="+mn-lt"/>
          <a:ea typeface="+mn-ea"/>
          <a:cs typeface="+mn-cs"/>
        </a:defRPr>
      </a:lvl1pPr>
      <a:lvl2pPr marL="990427" indent="-380933" algn="l" rtl="0" eaLnBrk="0" fontAlgn="base" hangingPunct="0">
        <a:spcBef>
          <a:spcPct val="20000"/>
        </a:spcBef>
        <a:spcAft>
          <a:spcPct val="0"/>
        </a:spcAft>
        <a:buChar char="–"/>
        <a:defRPr sz="3733">
          <a:solidFill>
            <a:schemeClr val="tx1"/>
          </a:solidFill>
          <a:latin typeface="+mn-lt"/>
        </a:defRPr>
      </a:lvl2pPr>
      <a:lvl3pPr marL="1523733" indent="-304747" algn="l" rtl="0" eaLnBrk="0" fontAlgn="base" hangingPunct="0">
        <a:spcBef>
          <a:spcPct val="20000"/>
        </a:spcBef>
        <a:spcAft>
          <a:spcPct val="0"/>
        </a:spcAft>
        <a:buChar char="•"/>
        <a:defRPr sz="3199">
          <a:solidFill>
            <a:schemeClr val="tx1"/>
          </a:solidFill>
          <a:latin typeface="+mn-lt"/>
        </a:defRPr>
      </a:lvl3pPr>
      <a:lvl4pPr marL="2133227" indent="-304747" algn="l" rtl="0" eaLnBrk="0" fontAlgn="base" hangingPunct="0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4pPr>
      <a:lvl5pPr marL="2742720" indent="-304747" algn="l" rtl="0" eaLnBrk="0" fontAlgn="base" hangingPunct="0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5pPr>
      <a:lvl6pPr marL="3352213" indent="-304747" algn="l" rtl="0" fontAlgn="base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961707" indent="-304747" algn="l" rtl="0" fontAlgn="base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4571200" indent="-304747" algn="l" rtl="0" fontAlgn="base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5180693" indent="-304747" algn="l" rtl="0" fontAlgn="base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e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25595" y="350037"/>
            <a:ext cx="9531170" cy="672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МИНИСТЕРСТВО ТУРИЗМА </a:t>
            </a:r>
          </a:p>
          <a:p>
            <a:pPr>
              <a:defRPr/>
            </a:pPr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ТВЕРСКОЙ ОБЛАСТИ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ru-RU" sz="2400" b="1" dirty="0">
              <a:solidFill>
                <a:srgbClr val="A88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7" name="Содержимое 4"/>
          <p:cNvSpPr txBox="1">
            <a:spLocks/>
          </p:cNvSpPr>
          <p:nvPr/>
        </p:nvSpPr>
        <p:spPr>
          <a:xfrm>
            <a:off x="934607" y="1413739"/>
            <a:ext cx="10322787" cy="35783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ts val="0"/>
              </a:spcBef>
              <a:buNone/>
            </a:pPr>
            <a:endParaRPr lang="ru-RU" sz="2666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ru-RU" sz="3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О реализации государственной программы Тверской области «Развитие туристской индустрии в Тверской области» </a:t>
            </a:r>
          </a:p>
          <a:p>
            <a:pPr algn="ctr">
              <a:spcBef>
                <a:spcPts val="0"/>
              </a:spcBef>
              <a:buNone/>
            </a:pPr>
            <a:r>
              <a:rPr lang="ru-RU" sz="3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на 2018-2023 годы</a:t>
            </a:r>
            <a:endParaRPr lang="ru-RU" sz="3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671165" y="5806845"/>
            <a:ext cx="88962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  <a:p>
            <a:pPr algn="ctr">
              <a:defRPr/>
            </a:pPr>
            <a:r>
              <a:rPr lang="ru-RU" sz="16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17 апреля 2019 </a:t>
            </a:r>
            <a:r>
              <a:rPr lang="ru-RU" sz="16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года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-1042569"/>
            <a:ext cx="246243" cy="41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866"/>
          </a:p>
        </p:txBody>
      </p:sp>
      <p:pic>
        <p:nvPicPr>
          <p:cNvPr id="9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05595" y="295280"/>
            <a:ext cx="720000" cy="886480"/>
          </a:xfrm>
          <a:prstGeom prst="rect">
            <a:avLst/>
          </a:prstGeom>
          <a:noFill/>
        </p:spPr>
      </p:pic>
      <p:pic>
        <p:nvPicPr>
          <p:cNvPr id="11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765" y="203651"/>
            <a:ext cx="968925" cy="97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56648" y="321146"/>
            <a:ext cx="9627980" cy="72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1. ОСНОВНЫЕ РЕЗУЛЬТАТЫ ЗА 2018 ГОД </a:t>
            </a:r>
          </a:p>
          <a:p>
            <a:pPr algn="ctr">
              <a:defRPr/>
            </a:pP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b="1" i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</a:t>
            </a: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36648" y="272744"/>
            <a:ext cx="720000" cy="886480"/>
          </a:xfrm>
          <a:prstGeom prst="rect">
            <a:avLst/>
          </a:prstGeom>
          <a:noFill/>
        </p:spPr>
      </p:pic>
      <p:sp>
        <p:nvSpPr>
          <p:cNvPr id="18" name="Блок-схема: узел 17"/>
          <p:cNvSpPr/>
          <p:nvPr/>
        </p:nvSpPr>
        <p:spPr>
          <a:xfrm>
            <a:off x="7760524" y="1794629"/>
            <a:ext cx="3821877" cy="386826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 И ОПУБЛИКОВАНЫ НА </a:t>
            </a:r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WELCOMETVER.RU</a:t>
            </a:r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ТУРИСТСКИХ МАРШРУТОВ, В Т.Ч.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БРЕНДОВЫХ МАРШРУТА</a:t>
            </a:r>
          </a:p>
          <a:p>
            <a:pPr algn="ctr"/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НОВЫХ ОБЪЕКТОВ  ТУРИСТИЧЕСКОГО ПОКАЗА ВКЛЮЧЕНЫ</a:t>
            </a:r>
            <a:endParaRPr lang="en-US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МАРШРУТЫ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041811" y="6245225"/>
            <a:ext cx="540590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10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1" t="14445" r="18959" b="11852"/>
          <a:stretch/>
        </p:blipFill>
        <p:spPr>
          <a:xfrm>
            <a:off x="1279247" y="2030081"/>
            <a:ext cx="6393530" cy="33973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53972" y="5472799"/>
            <a:ext cx="638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Рекламный буклет туристического маршрута «Государева дорога»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7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56648" y="321146"/>
            <a:ext cx="9627980" cy="72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1. ОСНОВНЫЕ РЕЗУЛЬТАТЫ ЗА 2018 ГОД </a:t>
            </a:r>
          </a:p>
          <a:p>
            <a:pPr algn="ctr">
              <a:defRPr/>
            </a:pP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b="1" i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</a:t>
            </a: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36648" y="272744"/>
            <a:ext cx="720000" cy="886480"/>
          </a:xfrm>
          <a:prstGeom prst="rect">
            <a:avLst/>
          </a:prstGeom>
          <a:noFill/>
        </p:spPr>
      </p:pic>
      <p:sp>
        <p:nvSpPr>
          <p:cNvPr id="18" name="Блок-схема: узел 17"/>
          <p:cNvSpPr/>
          <p:nvPr/>
        </p:nvSpPr>
        <p:spPr>
          <a:xfrm>
            <a:off x="6567854" y="1460664"/>
            <a:ext cx="5126856" cy="4818623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</a:t>
            </a:r>
            <a:endParaRPr lang="en-US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«СРЕДНЕВЕКОВАЯ ТВЕРЬ» ОТМЕЧЕН</a:t>
            </a:r>
            <a:endParaRPr lang="en-US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СПЕЦИАЛЬНЫМ ДИПЛОМОМ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«ЛУЧШАЯ ИДЕЯ ТУРИСТИЧЕСКОГО МАРШРУТА» 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ВСЕРОССИЙСКОЙ ТУРИСТИЧЕСКОЙ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ПРЕМИИ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«МАРШРУТ ГОДА»</a:t>
            </a:r>
          </a:p>
          <a:p>
            <a:pPr algn="ctr"/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МАРШРУТЫ РЕГИОНАЛЬНЫХ ТУРИСТСКИХ КОМПАНИЙ: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«РЖЕВСКИЙ РУБЕЖ: ХОЛМЕЦ»  </a:t>
            </a:r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ГРАН ПРИ;</a:t>
            </a:r>
            <a:endParaRPr lang="ru-RU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«ТРИ СКАЗКИ ИЗ ЛИХОСЛАВЛЯ»  - 3  МЕСТО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041811" y="6245225"/>
            <a:ext cx="540590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11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416" t="22223" r="18855" b="18332"/>
          <a:stretch/>
        </p:blipFill>
        <p:spPr>
          <a:xfrm>
            <a:off x="1353972" y="1091057"/>
            <a:ext cx="2410848" cy="51250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285" t="22963" r="50521" b="19408"/>
          <a:stretch/>
        </p:blipFill>
        <p:spPr>
          <a:xfrm>
            <a:off x="3919798" y="1106108"/>
            <a:ext cx="2410663" cy="51431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53972" y="6220296"/>
            <a:ext cx="4976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Рекламный буклет туристического маршрута «Средневековая Тверь»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21" y="172718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3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56648" y="321146"/>
            <a:ext cx="9627980" cy="72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1. ОСНОВНЫЕ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ЗА 2018 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</a:t>
            </a:r>
          </a:p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b="1" dirty="0">
              <a:solidFill>
                <a:srgbClr val="CCAF0A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36648" y="272744"/>
            <a:ext cx="720000" cy="886480"/>
          </a:xfrm>
          <a:prstGeom prst="rect">
            <a:avLst/>
          </a:prstGeom>
          <a:noFill/>
        </p:spPr>
      </p:pic>
      <p:sp>
        <p:nvSpPr>
          <p:cNvPr id="20" name="Блок-схема: узел 19"/>
          <p:cNvSpPr/>
          <p:nvPr/>
        </p:nvSpPr>
        <p:spPr>
          <a:xfrm>
            <a:off x="6476577" y="1392500"/>
            <a:ext cx="5097059" cy="4721179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ТВЕРСКОЙ</a:t>
            </a:r>
            <a:endParaRPr lang="en-US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КОЛЛЕДЖ СЕРВИСА И ТУРИЗМА:</a:t>
            </a:r>
          </a:p>
          <a:p>
            <a:pPr algn="ctr"/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УВЕЛИЧЕНА ПРАКТИЧЕСКАЯ ДЕЯТЕЛЬНОСТЬ СТУДЕНТОВ</a:t>
            </a:r>
          </a:p>
          <a:p>
            <a:pPr algn="ctr"/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30% ДО 50%</a:t>
            </a:r>
          </a:p>
          <a:p>
            <a:pPr algn="ctr"/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 </a:t>
            </a:r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МЕСТА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КОНКУРСЕ МОЛОДЫХ ПРОФЕССИОНАЛОВ В КАТЕГОРИИ «ГОСТЕПРИИМСТВО»</a:t>
            </a:r>
          </a:p>
          <a:p>
            <a:pPr algn="ctr"/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ЦИКЛ ОБУЧАЮЩИХ МЕРОПРИЯТИЙ</a:t>
            </a:r>
          </a:p>
          <a:p>
            <a:pPr algn="ctr"/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ПРЕПОДАВАТЕЛЕЙ</a:t>
            </a:r>
            <a:endParaRPr lang="en-US" sz="16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ОБРАЗОВАТЕЛЬНОГО КЛАСТЕРА</a:t>
            </a:r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145328" y="6245225"/>
            <a:ext cx="437073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12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6780" y="5810354"/>
            <a:ext cx="507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студентов</a:t>
            </a:r>
          </a:p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Тверского колледжа сервиса и туризма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780" y="1426562"/>
            <a:ext cx="5077125" cy="4333406"/>
          </a:xfrm>
          <a:prstGeom prst="rect">
            <a:avLst/>
          </a:prstGeom>
        </p:spPr>
      </p:pic>
      <p:pic>
        <p:nvPicPr>
          <p:cNvPr id="14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668" y="202874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0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0" y="349767"/>
            <a:ext cx="9620737" cy="736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ПРОДВИЖЕНИЕ ТУРИСТСКИХ РЕСУРСОВ ТВЕРСКОЙ ОБЛАСТИ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27636" y="308749"/>
            <a:ext cx="720000" cy="886480"/>
          </a:xfrm>
          <a:prstGeom prst="rect">
            <a:avLst/>
          </a:prstGeom>
          <a:noFill/>
        </p:spPr>
      </p:pic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352550646"/>
              </p:ext>
            </p:extLst>
          </p:nvPr>
        </p:nvGraphicFramePr>
        <p:xfrm>
          <a:off x="1247636" y="1433986"/>
          <a:ext cx="10406481" cy="502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13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668" y="186862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44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0" y="349880"/>
            <a:ext cx="9611777" cy="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 ЗА 2018 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</a:t>
            </a:r>
            <a:endParaRPr lang="ru-RU" sz="2000" b="1" dirty="0">
              <a:solidFill>
                <a:srgbClr val="CCAF0A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36648" y="321155"/>
            <a:ext cx="720000" cy="886480"/>
          </a:xfrm>
          <a:prstGeom prst="rect">
            <a:avLst/>
          </a:prstGeom>
          <a:noFill/>
        </p:spPr>
      </p:pic>
      <p:sp>
        <p:nvSpPr>
          <p:cNvPr id="20" name="Блок-схема: узел 19"/>
          <p:cNvSpPr/>
          <p:nvPr/>
        </p:nvSpPr>
        <p:spPr>
          <a:xfrm>
            <a:off x="1353972" y="1193139"/>
            <a:ext cx="4943311" cy="5052086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 smtClean="0">
              <a:solidFill>
                <a:srgbClr val="002060"/>
              </a:solidFill>
            </a:endParaRPr>
          </a:p>
          <a:p>
            <a:pPr algn="ctr"/>
            <a:endParaRPr lang="ru-RU" sz="2000" b="1" dirty="0">
              <a:solidFill>
                <a:srgbClr val="002060"/>
              </a:solidFill>
            </a:endParaRPr>
          </a:p>
          <a:p>
            <a:pPr algn="ctr"/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WELCOMETVER.RU</a:t>
            </a:r>
            <a:endParaRPr lang="ru-RU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ВОШЕЛ В 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ТОП-10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ТУРИСТИЧЕСКИХ ПОРТАЛОВ РЕГИОНОВ РОССИИ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(ОЦЕНКА МЕДИАХОЛДИНГА «ОТДЫХ В РОССИИ»)</a:t>
            </a:r>
          </a:p>
          <a:p>
            <a:pPr algn="ctr"/>
            <a:endParaRPr lang="ru-RU" sz="13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МЛН.КОНТАКТОВ – СУММАРНЫЙ ОХВАТ ПОТЕНЦИАЛЬНЫХ ТУРИСТОВ ВСЕМИ КАНАЛАМИ КОММУНИКАЦИИ</a:t>
            </a:r>
          </a:p>
          <a:p>
            <a:pPr algn="ctr"/>
            <a:endParaRPr lang="ru-RU" sz="13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БОЛЕЕ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ТЫСЯЧ ВИРТУАЛЬНЫХ ПОЛЬЗОВАТЕЛЕЙ В ОФИЦИАЛЬНЫХ ГРУППАХ В СОЦСЕТЯХ</a:t>
            </a:r>
          </a:p>
          <a:p>
            <a:pPr algn="ctr"/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WELCOMETVER</a:t>
            </a:r>
            <a:endParaRPr lang="ru-RU" sz="1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144906" y="6245225"/>
            <a:ext cx="437495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14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66" t="11282" r="25960" b="3837"/>
          <a:stretch/>
        </p:blipFill>
        <p:spPr>
          <a:xfrm>
            <a:off x="6338118" y="1174989"/>
            <a:ext cx="5054621" cy="4947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80522" y="6112891"/>
            <a:ext cx="497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из официальной группы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Welcometver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6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667" y="169633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2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0" y="349880"/>
            <a:ext cx="9611777" cy="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 ЗА 2018 ГОД</a:t>
            </a:r>
          </a:p>
          <a:p>
            <a:pPr algn="ctr">
              <a:defRPr/>
            </a:pPr>
            <a:r>
              <a:rPr lang="ru-RU" sz="2000" b="1" i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(продолжение)</a:t>
            </a: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45011" y="5001594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36648" y="321155"/>
            <a:ext cx="720000" cy="886480"/>
          </a:xfrm>
          <a:prstGeom prst="rect">
            <a:avLst/>
          </a:prstGeom>
          <a:noFill/>
        </p:spPr>
      </p:pic>
      <p:sp>
        <p:nvSpPr>
          <p:cNvPr id="19" name="Блок-схема: узел 18"/>
          <p:cNvSpPr/>
          <p:nvPr/>
        </p:nvSpPr>
        <p:spPr>
          <a:xfrm>
            <a:off x="7554026" y="1714126"/>
            <a:ext cx="4122762" cy="4065572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 smtClean="0">
              <a:solidFill>
                <a:srgbClr val="002060"/>
              </a:solidFill>
            </a:endParaRPr>
          </a:p>
          <a:p>
            <a:pPr algn="ctr"/>
            <a:r>
              <a:rPr lang="ru-RU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ru-RU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МЕРОПРИЯТИЙ ВОШЛИ В КАЛЕНДАРЬ СОБЫТИЙ</a:t>
            </a: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ТВЕРСКОЙ ОБЛАСТИ</a:t>
            </a:r>
          </a:p>
          <a:p>
            <a:pPr algn="ctr"/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КАЛЕНАДАРЬ СОБЫТИЙ ЗАНЯЛ 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МЕСТО 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НАЦИОНАЛЬНОЙ ПРЕМИИ В ОБЛАСТИ СОБЫТИЙНОГО ТУРИЗМА</a:t>
            </a:r>
          </a:p>
          <a:p>
            <a:pPr algn="ctr"/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RUSSIAN EVENT AWARDS </a:t>
            </a:r>
            <a:endParaRPr lang="ru-RU" sz="1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200" dirty="0">
              <a:solidFill>
                <a:srgbClr val="002060"/>
              </a:solidFill>
            </a:endParaRPr>
          </a:p>
          <a:p>
            <a:pPr algn="ctr"/>
            <a:endParaRPr lang="ru-RU" sz="1200" dirty="0">
              <a:solidFill>
                <a:srgbClr val="00206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033185" y="6245225"/>
            <a:ext cx="549216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15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403"/>
          <a:stretch/>
        </p:blipFill>
        <p:spPr>
          <a:xfrm>
            <a:off x="1263508" y="1474509"/>
            <a:ext cx="6224220" cy="45284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63507" y="6054351"/>
            <a:ext cx="622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Гастрономический фестиваль «</a:t>
            </a:r>
            <a:r>
              <a:rPr lang="ru-RU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Селигерский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рыбник», г. Осташков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6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646" y="4203863"/>
            <a:ext cx="3042471" cy="2028313"/>
          </a:xfrm>
          <a:prstGeom prst="rect">
            <a:avLst/>
          </a:prstGeom>
        </p:spPr>
      </p:pic>
      <p:pic>
        <p:nvPicPr>
          <p:cNvPr id="14" name="Picture 2" descr="ÐÐ° Ð´Ð°Ð½Ð½Ð¾Ð¼ Ð¸Ð·Ð¾Ð±ÑÐ°Ð¶ÐµÐ½Ð¸Ð¸ Ð¼Ð¾Ð¶ÐµÑ Ð½Ð°ÑÐ¾Ð´Ð¸ÑÑÑÑ: ÐÐ»ÐµÐ½Ð° Ð©ÑÐºÐ¸Ð½Ð°, ÐÐµÐ½Ð½Ð°Ð´Ð¸Ð¹ Ð¨Ð°ÑÐ°Ð»Ð¾Ð², ÐÐ½Ð½Ð° ÐÐ°Ð¼Ð°ÑÐ´Ð¸Ð½Ð° Ð¸ ÐÐ°ÑÐ¸Ð½Ð° ÐÐ²Ð³ÑÐ°ÑÐ¾Ð²Ð°, Ð»ÑÐ´Ð¸ ÑÐ»ÑÐ±Ð°ÑÑÑÑ, Ð»ÑÐ´Ð¸ ÑÑÐ¾ÑÑ Ð¸ ÑÐµÐºÑÑ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03"/>
          <a:stretch/>
        </p:blipFill>
        <p:spPr bwMode="auto">
          <a:xfrm>
            <a:off x="1256646" y="1391836"/>
            <a:ext cx="3077102" cy="24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632567" y="656650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5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36648" y="272744"/>
            <a:ext cx="720000" cy="886480"/>
          </a:xfrm>
          <a:prstGeom prst="rect">
            <a:avLst/>
          </a:prstGeom>
          <a:noFill/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029911" y="6245225"/>
            <a:ext cx="552490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16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2567" y="301287"/>
            <a:ext cx="9460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РЕЙТИНГ РЕГИОНОВ ПО ИТОГАМ </a:t>
            </a:r>
          </a:p>
          <a:p>
            <a:pPr algn="ctr"/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НАЦИОНАЛЬНОЙ ПРЕМИИ  В ОБЛАСТИ СОБЫТИЙНОГО ТУРИЗМА </a:t>
            </a:r>
          </a:p>
          <a:p>
            <a:pPr algn="ct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RUSSIAN EVENT AWARDS 2018 </a:t>
            </a:r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ГОДА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202096" y="1391836"/>
            <a:ext cx="552620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место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Республика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Татарстан 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место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Свердловская область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sz="2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место </a:t>
            </a:r>
            <a:r>
              <a:rPr lang="ru-RU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Тверская </a:t>
            </a:r>
            <a:r>
              <a:rPr lang="ru-RU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 </a:t>
            </a:r>
            <a:endParaRPr lang="ru-RU" sz="22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место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Ульяновская область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Иркутская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 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 место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Нижегородская область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Владимирская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 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 место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Московская область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Кировская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 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место 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Самарская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</a:t>
            </a:r>
            <a:endParaRPr lang="ru-RU" sz="2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Блок-схема: узел 18"/>
          <p:cNvSpPr/>
          <p:nvPr/>
        </p:nvSpPr>
        <p:spPr>
          <a:xfrm>
            <a:off x="3776235" y="2893390"/>
            <a:ext cx="2462999" cy="2344230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СОБЫТИЙ РЕГИОНА ЗАНЯЛИ ПРИЗОВЫЕ МЕСТА</a:t>
            </a:r>
            <a:endParaRPr lang="ru-RU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6646" y="3819735"/>
            <a:ext cx="3077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Конаковский район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1917" y="6170530"/>
            <a:ext cx="3306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Исторический фестиваль «Былинный берег-2018», г. Кимры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509" y="213679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3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0" y="349880"/>
            <a:ext cx="9611777" cy="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 ЗА 2018 ГОД</a:t>
            </a:r>
          </a:p>
          <a:p>
            <a:pPr algn="ctr">
              <a:defRPr/>
            </a:pPr>
            <a:r>
              <a:rPr lang="ru-RU" sz="2000" b="1" i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(продолжение)</a:t>
            </a: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36648" y="321155"/>
            <a:ext cx="720000" cy="886480"/>
          </a:xfrm>
          <a:prstGeom prst="rect">
            <a:avLst/>
          </a:prstGeom>
          <a:noFill/>
        </p:spPr>
      </p:pic>
      <p:sp>
        <p:nvSpPr>
          <p:cNvPr id="18" name="Блок-схема: узел 17"/>
          <p:cNvSpPr/>
          <p:nvPr/>
        </p:nvSpPr>
        <p:spPr>
          <a:xfrm>
            <a:off x="1405918" y="1349426"/>
            <a:ext cx="4304412" cy="4352634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ПРОФЕССИОНАЛЬНЫХ ТУРИСТИЧЕСКИХ ВЫСТАВОК</a:t>
            </a:r>
          </a:p>
          <a:p>
            <a:pPr algn="ctr"/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ru-RU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ТУРОВ ДЛЯ ФЕДЕРАЛЬНЫХ И РЕГИОНАЛЬНЫХ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ТУРОПЕРАТОРОВ</a:t>
            </a:r>
            <a:endParaRPr lang="ru-RU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endParaRPr lang="ru-RU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-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БЛОГЕРОВ</a:t>
            </a:r>
            <a:endParaRPr lang="ru-RU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ПРОМО РОЛИКА</a:t>
            </a:r>
          </a:p>
          <a:p>
            <a:pPr algn="ctr"/>
            <a:r>
              <a:rPr lang="ru-RU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962957" y="6245225"/>
            <a:ext cx="619444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17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54814" y="5564451"/>
            <a:ext cx="5799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стенда Тверской области на выставке</a:t>
            </a:r>
          </a:p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«Интурмаркет-2018», г. Москва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276" y="1568809"/>
            <a:ext cx="5822089" cy="3885418"/>
          </a:xfrm>
          <a:prstGeom prst="rect">
            <a:avLst/>
          </a:prstGeom>
        </p:spPr>
      </p:pic>
      <p:pic>
        <p:nvPicPr>
          <p:cNvPr id="1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60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Ð°ÑÑÐ¸Ð½ÐºÐ¸ Ð¿Ð¾ Ð·Ð°Ð¿ÑÐ¾ÑÑ Ð ÐÐÐ Ð ÐÐ¡Ð¡ÐÐ Ð¤ÐÐ Ð£Ð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05"/>
          <a:stretch/>
        </p:blipFill>
        <p:spPr bwMode="auto">
          <a:xfrm>
            <a:off x="1263890" y="1691672"/>
            <a:ext cx="6067849" cy="36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0" y="349880"/>
            <a:ext cx="9611777" cy="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 ЗА 2018 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 </a:t>
            </a:r>
          </a:p>
          <a:p>
            <a:pPr algn="ctr">
              <a:defRPr/>
            </a:pP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(продолжение)</a:t>
            </a:r>
            <a:endParaRPr lang="ru-RU" sz="2000" b="1" i="1" dirty="0">
              <a:solidFill>
                <a:srgbClr val="CCAF0A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4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36648" y="321155"/>
            <a:ext cx="720000" cy="886480"/>
          </a:xfrm>
          <a:prstGeom prst="rect">
            <a:avLst/>
          </a:prstGeom>
          <a:noFill/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451" y="287089"/>
            <a:ext cx="708476" cy="818355"/>
          </a:xfrm>
          <a:prstGeom prst="rect">
            <a:avLst/>
          </a:prstGeom>
        </p:spPr>
      </p:pic>
      <p:sp>
        <p:nvSpPr>
          <p:cNvPr id="18" name="Блок-схема: узел 17"/>
          <p:cNvSpPr/>
          <p:nvPr/>
        </p:nvSpPr>
        <p:spPr>
          <a:xfrm>
            <a:off x="7331739" y="1642255"/>
            <a:ext cx="4362970" cy="4314870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 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ТУРИСТСКИЙ ФОРУМ</a:t>
            </a:r>
          </a:p>
          <a:p>
            <a:pPr algn="ctr"/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«РЕКИ РОССИИ»:</a:t>
            </a:r>
          </a:p>
          <a:p>
            <a:pPr algn="ctr"/>
            <a:endParaRPr lang="ru-RU" sz="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УЧАСТНИКОВ</a:t>
            </a:r>
          </a:p>
          <a:p>
            <a:pPr algn="ctr"/>
            <a:endParaRPr lang="ru-RU" sz="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РЕГИОНАЛЬНЫЙ ЭТАП ВСЕРОССИЙСКОЙ ПРЕМИИ </a:t>
            </a:r>
          </a:p>
          <a:p>
            <a:pPr algn="ctr"/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«МАРШРУТ ГОДА»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ЦФО</a:t>
            </a:r>
          </a:p>
          <a:p>
            <a:pPr algn="ctr"/>
            <a:endParaRPr lang="ru-RU" sz="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ПРЕЗЕНТОВАНА И ПОДДЕРЖАНА ВИЦЕ-ПРЕМЬЕРОМ ПРАВИТЕЛЬСТВА РФ О.Ю.ГОЛОДЕЦ КОНЦЕПЦИЯ КЛАСТЕРА </a:t>
            </a:r>
          </a:p>
          <a:p>
            <a:pPr algn="ctr"/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«ВОЛЖСКОЕ МОРЕ»</a:t>
            </a:r>
            <a:endParaRPr lang="ru-RU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18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56648" y="5449971"/>
            <a:ext cx="6067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 туристский форум «Реки России»,</a:t>
            </a:r>
          </a:p>
          <a:p>
            <a:pPr algn="ctr"/>
            <a:r>
              <a:rPr lang="ru-RU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Завидово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Конаковский район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52826" y="369277"/>
            <a:ext cx="9622841" cy="65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ru-RU" sz="2000" b="1" dirty="0" smtClean="0">
              <a:solidFill>
                <a:srgbClr val="CCAF0A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ТУРИСТСКОЙ ИНФРАСТРУКТУРЫ В ТВЕРСКОЙ ОБЛАСТИ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19251" y="293566"/>
            <a:ext cx="720000" cy="886480"/>
          </a:xfrm>
          <a:prstGeom prst="rect">
            <a:avLst/>
          </a:prstGeom>
          <a:noFill/>
        </p:spPr>
      </p:pic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2530708636"/>
              </p:ext>
            </p:extLst>
          </p:nvPr>
        </p:nvGraphicFramePr>
        <p:xfrm>
          <a:off x="1252826" y="1228430"/>
          <a:ext cx="9984379" cy="549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144905" y="6245225"/>
            <a:ext cx="437496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19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63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192" y="1047065"/>
            <a:ext cx="8852548" cy="5491758"/>
          </a:xfrm>
          <a:prstGeom prst="rect">
            <a:avLst/>
          </a:prstGeom>
        </p:spPr>
      </p:pic>
      <p:sp>
        <p:nvSpPr>
          <p:cNvPr id="3" name="Полилиния 2"/>
          <p:cNvSpPr/>
          <p:nvPr/>
        </p:nvSpPr>
        <p:spPr>
          <a:xfrm>
            <a:off x="9169880" y="4224874"/>
            <a:ext cx="405442" cy="502401"/>
          </a:xfrm>
          <a:custGeom>
            <a:avLst/>
            <a:gdLst>
              <a:gd name="connsiteX0" fmla="*/ 466725 w 466725"/>
              <a:gd name="connsiteY0" fmla="*/ 628650 h 628650"/>
              <a:gd name="connsiteX1" fmla="*/ 347662 w 466725"/>
              <a:gd name="connsiteY1" fmla="*/ 488156 h 628650"/>
              <a:gd name="connsiteX2" fmla="*/ 202406 w 466725"/>
              <a:gd name="connsiteY2" fmla="*/ 319088 h 628650"/>
              <a:gd name="connsiteX3" fmla="*/ 97631 w 466725"/>
              <a:gd name="connsiteY3" fmla="*/ 164306 h 628650"/>
              <a:gd name="connsiteX4" fmla="*/ 0 w 466725"/>
              <a:gd name="connsiteY4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725" h="628650">
                <a:moveTo>
                  <a:pt x="466725" y="628650"/>
                </a:moveTo>
                <a:lnTo>
                  <a:pt x="347662" y="488156"/>
                </a:lnTo>
                <a:cubicBezTo>
                  <a:pt x="303609" y="436562"/>
                  <a:pt x="244078" y="373063"/>
                  <a:pt x="202406" y="319088"/>
                </a:cubicBezTo>
                <a:cubicBezTo>
                  <a:pt x="160734" y="265113"/>
                  <a:pt x="131365" y="217487"/>
                  <a:pt x="97631" y="164306"/>
                </a:cubicBezTo>
                <a:cubicBezTo>
                  <a:pt x="63897" y="111125"/>
                  <a:pt x="31948" y="55562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 18"/>
          <p:cNvSpPr/>
          <p:nvPr/>
        </p:nvSpPr>
        <p:spPr>
          <a:xfrm>
            <a:off x="7896225" y="2585673"/>
            <a:ext cx="1149736" cy="1435114"/>
          </a:xfrm>
          <a:custGeom>
            <a:avLst/>
            <a:gdLst>
              <a:gd name="connsiteX0" fmla="*/ 1391055 w 1391055"/>
              <a:gd name="connsiteY0" fmla="*/ 1902460 h 1902460"/>
              <a:gd name="connsiteX1" fmla="*/ 1250004 w 1391055"/>
              <a:gd name="connsiteY1" fmla="*/ 1727362 h 1902460"/>
              <a:gd name="connsiteX2" fmla="*/ 1074906 w 1391055"/>
              <a:gd name="connsiteY2" fmla="*/ 1566855 h 1902460"/>
              <a:gd name="connsiteX3" fmla="*/ 977630 w 1391055"/>
              <a:gd name="connsiteY3" fmla="*/ 1479307 h 1902460"/>
              <a:gd name="connsiteX4" fmla="*/ 890081 w 1391055"/>
              <a:gd name="connsiteY4" fmla="*/ 1260434 h 1902460"/>
              <a:gd name="connsiteX5" fmla="*/ 904672 w 1391055"/>
              <a:gd name="connsiteY5" fmla="*/ 1313936 h 1902460"/>
              <a:gd name="connsiteX6" fmla="*/ 817123 w 1391055"/>
              <a:gd name="connsiteY6" fmla="*/ 1163158 h 1902460"/>
              <a:gd name="connsiteX7" fmla="*/ 671208 w 1391055"/>
              <a:gd name="connsiteY7" fmla="*/ 1002651 h 1902460"/>
              <a:gd name="connsiteX8" fmla="*/ 583659 w 1391055"/>
              <a:gd name="connsiteY8" fmla="*/ 876192 h 1902460"/>
              <a:gd name="connsiteX9" fmla="*/ 418289 w 1391055"/>
              <a:gd name="connsiteY9" fmla="*/ 715685 h 1902460"/>
              <a:gd name="connsiteX10" fmla="*/ 277238 w 1391055"/>
              <a:gd name="connsiteY10" fmla="*/ 540587 h 1902460"/>
              <a:gd name="connsiteX11" fmla="*/ 194553 w 1391055"/>
              <a:gd name="connsiteY11" fmla="*/ 418992 h 1902460"/>
              <a:gd name="connsiteX12" fmla="*/ 131323 w 1391055"/>
              <a:gd name="connsiteY12" fmla="*/ 302260 h 1902460"/>
              <a:gd name="connsiteX13" fmla="*/ 19455 w 1391055"/>
              <a:gd name="connsiteY13" fmla="*/ 49341 h 1902460"/>
              <a:gd name="connsiteX14" fmla="*/ 9727 w 1391055"/>
              <a:gd name="connsiteY14" fmla="*/ 702 h 1902460"/>
              <a:gd name="connsiteX15" fmla="*/ 0 w 1391055"/>
              <a:gd name="connsiteY15" fmla="*/ 25021 h 190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1055" h="1902460">
                <a:moveTo>
                  <a:pt x="1391055" y="1902460"/>
                </a:moveTo>
                <a:cubicBezTo>
                  <a:pt x="1346875" y="1842878"/>
                  <a:pt x="1302695" y="1783296"/>
                  <a:pt x="1250004" y="1727362"/>
                </a:cubicBezTo>
                <a:cubicBezTo>
                  <a:pt x="1197312" y="1671428"/>
                  <a:pt x="1120302" y="1608198"/>
                  <a:pt x="1074906" y="1566855"/>
                </a:cubicBezTo>
                <a:cubicBezTo>
                  <a:pt x="1029510" y="1525512"/>
                  <a:pt x="1008434" y="1530377"/>
                  <a:pt x="977630" y="1479307"/>
                </a:cubicBezTo>
                <a:cubicBezTo>
                  <a:pt x="946826" y="1428237"/>
                  <a:pt x="902241" y="1287996"/>
                  <a:pt x="890081" y="1260434"/>
                </a:cubicBezTo>
                <a:cubicBezTo>
                  <a:pt x="877921" y="1232872"/>
                  <a:pt x="916832" y="1330149"/>
                  <a:pt x="904672" y="1313936"/>
                </a:cubicBezTo>
                <a:cubicBezTo>
                  <a:pt x="892512" y="1297723"/>
                  <a:pt x="856034" y="1215039"/>
                  <a:pt x="817123" y="1163158"/>
                </a:cubicBezTo>
                <a:cubicBezTo>
                  <a:pt x="778212" y="1111277"/>
                  <a:pt x="710119" y="1050479"/>
                  <a:pt x="671208" y="1002651"/>
                </a:cubicBezTo>
                <a:cubicBezTo>
                  <a:pt x="632297" y="954823"/>
                  <a:pt x="625812" y="924020"/>
                  <a:pt x="583659" y="876192"/>
                </a:cubicBezTo>
                <a:cubicBezTo>
                  <a:pt x="541506" y="828364"/>
                  <a:pt x="469359" y="771619"/>
                  <a:pt x="418289" y="715685"/>
                </a:cubicBezTo>
                <a:cubicBezTo>
                  <a:pt x="367219" y="659751"/>
                  <a:pt x="314527" y="590036"/>
                  <a:pt x="277238" y="540587"/>
                </a:cubicBezTo>
                <a:cubicBezTo>
                  <a:pt x="239949" y="491138"/>
                  <a:pt x="218872" y="458713"/>
                  <a:pt x="194553" y="418992"/>
                </a:cubicBezTo>
                <a:cubicBezTo>
                  <a:pt x="170234" y="379271"/>
                  <a:pt x="160506" y="363868"/>
                  <a:pt x="131323" y="302260"/>
                </a:cubicBezTo>
                <a:cubicBezTo>
                  <a:pt x="102140" y="240652"/>
                  <a:pt x="39721" y="99601"/>
                  <a:pt x="19455" y="49341"/>
                </a:cubicBezTo>
                <a:cubicBezTo>
                  <a:pt x="-811" y="-919"/>
                  <a:pt x="12969" y="4755"/>
                  <a:pt x="9727" y="702"/>
                </a:cubicBezTo>
                <a:cubicBezTo>
                  <a:pt x="6485" y="-3351"/>
                  <a:pt x="3242" y="10835"/>
                  <a:pt x="0" y="25021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9036398" y="4005626"/>
            <a:ext cx="216130" cy="219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04941" y="289007"/>
            <a:ext cx="720000" cy="886480"/>
          </a:xfrm>
          <a:prstGeom prst="rect">
            <a:avLst/>
          </a:prstGeom>
          <a:noFill/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24941" y="313433"/>
            <a:ext cx="9670221" cy="72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ТУРИСТСКАЯ ИНДУСТРИЯ ТВЕРСКОЙ ОБЛАСТИ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4941" y="1177222"/>
            <a:ext cx="34671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247 </a:t>
            </a:r>
          </a:p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отелей, загородных баз и гостиничных комплексов</a:t>
            </a:r>
            <a:endParaRPr lang="ru-RU" sz="2000" dirty="0"/>
          </a:p>
          <a:p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1224941" y="2545396"/>
            <a:ext cx="3467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11 000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сторических памятников</a:t>
            </a:r>
          </a:p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объектов культурного наследия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2818074" y="5367562"/>
            <a:ext cx="3467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170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музеев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музейно-культурных центров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24941" y="4115250"/>
            <a:ext cx="3467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 </a:t>
            </a:r>
          </a:p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действующих храмов и монастырей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51624" y="1175487"/>
            <a:ext cx="3467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 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егиональных туроператорских компаний</a:t>
            </a:r>
            <a:endParaRPr lang="ru-R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4632683" y="4131036"/>
            <a:ext cx="3467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ттестованных экскурсоводов</a:t>
            </a:r>
            <a:endParaRPr lang="ru-RU" sz="2000" dirty="0"/>
          </a:p>
          <a:p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4429125" y="2781787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</a:p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туристических агентств</a:t>
            </a:r>
            <a:endParaRPr lang="ru-RU" sz="2000" dirty="0"/>
          </a:p>
        </p:txBody>
      </p:sp>
      <p:pic>
        <p:nvPicPr>
          <p:cNvPr id="18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162" y="179666"/>
            <a:ext cx="856987" cy="86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11618469" y="6423209"/>
            <a:ext cx="267359" cy="23122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19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0" y="332549"/>
            <a:ext cx="9611777" cy="713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3.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 ЗА 2018 ГОД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483764" y="295499"/>
            <a:ext cx="720000" cy="886480"/>
          </a:xfrm>
          <a:prstGeom prst="rect">
            <a:avLst/>
          </a:prstGeom>
          <a:noFill/>
        </p:spPr>
      </p:pic>
      <p:sp>
        <p:nvSpPr>
          <p:cNvPr id="18" name="Блок-схема: узел 17"/>
          <p:cNvSpPr/>
          <p:nvPr/>
        </p:nvSpPr>
        <p:spPr>
          <a:xfrm>
            <a:off x="1263890" y="1710496"/>
            <a:ext cx="4033072" cy="4007257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 smtClean="0">
              <a:solidFill>
                <a:srgbClr val="00206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20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489"/>
          <a:stretch/>
        </p:blipFill>
        <p:spPr>
          <a:xfrm>
            <a:off x="5337554" y="1483326"/>
            <a:ext cx="6357155" cy="4534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5278" y="2318789"/>
            <a:ext cx="352756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</a:t>
            </a:r>
          </a:p>
          <a:p>
            <a:pPr algn="ctr"/>
            <a:r>
              <a:rPr lang="ru-RU" sz="17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МОДУЛЬНАЯ ПРОГРАММА РАЗВИТИЯ ТУРИЗМА</a:t>
            </a:r>
          </a:p>
          <a:p>
            <a:pPr algn="ctr"/>
            <a:r>
              <a:rPr lang="ru-RU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МУНИЦИПАЛЬНЫХ ОБРАЗОВАНИЙ</a:t>
            </a:r>
          </a:p>
          <a:p>
            <a:pPr algn="ctr"/>
            <a:endParaRPr lang="ru-RU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 </a:t>
            </a:r>
            <a:r>
              <a:rPr lang="ru-RU" sz="17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МУНИЦИПАЛИТЕТОВ ПРИНЯЛИ ПРОГРАММУ/ПОДПРОГРАММУ РАЗВИТИЯ ТУРИЗМА</a:t>
            </a:r>
          </a:p>
          <a:p>
            <a:pPr algn="ctr"/>
            <a:endParaRPr lang="ru-RU" sz="17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7553" y="6086107"/>
            <a:ext cx="6357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Новоторжский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Борисоглебский монастырь, г. Торжок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06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usevaEA\Desktop\6e6d2e61401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57" y="1006476"/>
            <a:ext cx="8524875" cy="5680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Заголовок 5"/>
          <p:cNvSpPr txBox="1">
            <a:spLocks/>
          </p:cNvSpPr>
          <p:nvPr/>
        </p:nvSpPr>
        <p:spPr bwMode="auto">
          <a:xfrm>
            <a:off x="1326001" y="330994"/>
            <a:ext cx="9580124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rIns="9143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МУНИЦИПАЛЬНЫЕ ПРОГРАММЫ/ПОДПРОГРАММЫ</a:t>
            </a:r>
          </a:p>
          <a:p>
            <a:pPr algn="ctr"/>
            <a:r>
              <a:rPr lang="ru-RU" alt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 ТУРИЗМА </a:t>
            </a:r>
            <a:endParaRPr lang="ru-RU" alt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15591"/>
              </p:ext>
            </p:extLst>
          </p:nvPr>
        </p:nvGraphicFramePr>
        <p:xfrm>
          <a:off x="2120108" y="1200538"/>
          <a:ext cx="4349750" cy="17557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31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56" marR="66356" marT="45738" marB="45738"/>
                </a:tc>
                <a:tc>
                  <a:txBody>
                    <a:bodyPr/>
                    <a:lstStyle/>
                    <a:p>
                      <a:pPr marL="0" marR="0" indent="0" algn="l" defTabSz="914293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Приняты программы</a:t>
                      </a:r>
                    </a:p>
                  </a:txBody>
                  <a:tcPr marL="66356" marR="66356" marT="45738" marB="4573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1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56" marR="66356" marT="45738" marB="45738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Приняты</a:t>
                      </a:r>
                      <a:r>
                        <a:rPr lang="ru-RU" sz="1600" baseline="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подпрограммы</a:t>
                      </a:r>
                      <a:endParaRPr lang="ru-RU" sz="16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56" marR="66356" marT="45738" marB="4573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833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56" marR="66356" marT="45738" marB="45738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ru-RU" sz="16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Программы не предусмотрены</a:t>
                      </a:r>
                      <a:endParaRPr lang="ru-RU" sz="16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56" marR="66356" marT="45738" marB="4573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1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56" marR="66356" marT="45738" marB="45738"/>
                </a:tc>
                <a:tc>
                  <a:txBody>
                    <a:bodyPr/>
                    <a:lstStyle/>
                    <a:p>
                      <a:pPr marL="0" marR="0" indent="0" algn="l" defTabSz="914293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  </a:t>
                      </a:r>
                    </a:p>
                  </a:txBody>
                  <a:tcPr marL="66356" marR="66356" marT="45738" marB="4573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61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478169" y="6385720"/>
            <a:ext cx="2133600" cy="37465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5BDA5B0-FC51-4AB8-AEC8-286A9750D559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21</a:t>
            </a:fld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лилиния 3"/>
          <p:cNvSpPr/>
          <p:nvPr/>
        </p:nvSpPr>
        <p:spPr>
          <a:xfrm>
            <a:off x="3218656" y="3841750"/>
            <a:ext cx="1193800" cy="1143000"/>
          </a:xfrm>
          <a:custGeom>
            <a:avLst/>
            <a:gdLst>
              <a:gd name="connsiteX0" fmla="*/ 0 w 1193800"/>
              <a:gd name="connsiteY0" fmla="*/ 292100 h 1143000"/>
              <a:gd name="connsiteX1" fmla="*/ 57150 w 1193800"/>
              <a:gd name="connsiteY1" fmla="*/ 254000 h 1143000"/>
              <a:gd name="connsiteX2" fmla="*/ 57150 w 1193800"/>
              <a:gd name="connsiteY2" fmla="*/ 254000 h 1143000"/>
              <a:gd name="connsiteX3" fmla="*/ 114300 w 1193800"/>
              <a:gd name="connsiteY3" fmla="*/ 196850 h 1143000"/>
              <a:gd name="connsiteX4" fmla="*/ 177800 w 1193800"/>
              <a:gd name="connsiteY4" fmla="*/ 165100 h 1143000"/>
              <a:gd name="connsiteX5" fmla="*/ 184150 w 1193800"/>
              <a:gd name="connsiteY5" fmla="*/ 139700 h 1143000"/>
              <a:gd name="connsiteX6" fmla="*/ 285750 w 1193800"/>
              <a:gd name="connsiteY6" fmla="*/ 139700 h 1143000"/>
              <a:gd name="connsiteX7" fmla="*/ 361950 w 1193800"/>
              <a:gd name="connsiteY7" fmla="*/ 101600 h 1143000"/>
              <a:gd name="connsiteX8" fmla="*/ 336550 w 1193800"/>
              <a:gd name="connsiteY8" fmla="*/ 31750 h 1143000"/>
              <a:gd name="connsiteX9" fmla="*/ 387350 w 1193800"/>
              <a:gd name="connsiteY9" fmla="*/ 0 h 1143000"/>
              <a:gd name="connsiteX10" fmla="*/ 476250 w 1193800"/>
              <a:gd name="connsiteY10" fmla="*/ 63500 h 1143000"/>
              <a:gd name="connsiteX11" fmla="*/ 520700 w 1193800"/>
              <a:gd name="connsiteY11" fmla="*/ 25400 h 1143000"/>
              <a:gd name="connsiteX12" fmla="*/ 730250 w 1193800"/>
              <a:gd name="connsiteY12" fmla="*/ 69850 h 1143000"/>
              <a:gd name="connsiteX13" fmla="*/ 685800 w 1193800"/>
              <a:gd name="connsiteY13" fmla="*/ 107950 h 1143000"/>
              <a:gd name="connsiteX14" fmla="*/ 685800 w 1193800"/>
              <a:gd name="connsiteY14" fmla="*/ 107950 h 1143000"/>
              <a:gd name="connsiteX15" fmla="*/ 679450 w 1193800"/>
              <a:gd name="connsiteY15" fmla="*/ 196850 h 1143000"/>
              <a:gd name="connsiteX16" fmla="*/ 717550 w 1193800"/>
              <a:gd name="connsiteY16" fmla="*/ 241300 h 1143000"/>
              <a:gd name="connsiteX17" fmla="*/ 793750 w 1193800"/>
              <a:gd name="connsiteY17" fmla="*/ 203200 h 1143000"/>
              <a:gd name="connsiteX18" fmla="*/ 831850 w 1193800"/>
              <a:gd name="connsiteY18" fmla="*/ 234950 h 1143000"/>
              <a:gd name="connsiteX19" fmla="*/ 800100 w 1193800"/>
              <a:gd name="connsiteY19" fmla="*/ 266700 h 1143000"/>
              <a:gd name="connsiteX20" fmla="*/ 857250 w 1193800"/>
              <a:gd name="connsiteY20" fmla="*/ 254000 h 1143000"/>
              <a:gd name="connsiteX21" fmla="*/ 857250 w 1193800"/>
              <a:gd name="connsiteY21" fmla="*/ 254000 h 1143000"/>
              <a:gd name="connsiteX22" fmla="*/ 920750 w 1193800"/>
              <a:gd name="connsiteY22" fmla="*/ 292100 h 1143000"/>
              <a:gd name="connsiteX23" fmla="*/ 1003300 w 1193800"/>
              <a:gd name="connsiteY23" fmla="*/ 323850 h 1143000"/>
              <a:gd name="connsiteX24" fmla="*/ 1104900 w 1193800"/>
              <a:gd name="connsiteY24" fmla="*/ 330200 h 1143000"/>
              <a:gd name="connsiteX25" fmla="*/ 1111250 w 1193800"/>
              <a:gd name="connsiteY25" fmla="*/ 349250 h 1143000"/>
              <a:gd name="connsiteX26" fmla="*/ 1079500 w 1193800"/>
              <a:gd name="connsiteY26" fmla="*/ 387350 h 1143000"/>
              <a:gd name="connsiteX27" fmla="*/ 1104900 w 1193800"/>
              <a:gd name="connsiteY27" fmla="*/ 431800 h 1143000"/>
              <a:gd name="connsiteX28" fmla="*/ 1035050 w 1193800"/>
              <a:gd name="connsiteY28" fmla="*/ 476250 h 1143000"/>
              <a:gd name="connsiteX29" fmla="*/ 990600 w 1193800"/>
              <a:gd name="connsiteY29" fmla="*/ 520700 h 1143000"/>
              <a:gd name="connsiteX30" fmla="*/ 977900 w 1193800"/>
              <a:gd name="connsiteY30" fmla="*/ 565150 h 1143000"/>
              <a:gd name="connsiteX31" fmla="*/ 977900 w 1193800"/>
              <a:gd name="connsiteY31" fmla="*/ 603250 h 1143000"/>
              <a:gd name="connsiteX32" fmla="*/ 1003300 w 1193800"/>
              <a:gd name="connsiteY32" fmla="*/ 635000 h 1143000"/>
              <a:gd name="connsiteX33" fmla="*/ 1041400 w 1193800"/>
              <a:gd name="connsiteY33" fmla="*/ 660400 h 1143000"/>
              <a:gd name="connsiteX34" fmla="*/ 1104900 w 1193800"/>
              <a:gd name="connsiteY34" fmla="*/ 679450 h 1143000"/>
              <a:gd name="connsiteX35" fmla="*/ 1149350 w 1193800"/>
              <a:gd name="connsiteY35" fmla="*/ 685800 h 1143000"/>
              <a:gd name="connsiteX36" fmla="*/ 1162050 w 1193800"/>
              <a:gd name="connsiteY36" fmla="*/ 768350 h 1143000"/>
              <a:gd name="connsiteX37" fmla="*/ 1111250 w 1193800"/>
              <a:gd name="connsiteY37" fmla="*/ 774700 h 1143000"/>
              <a:gd name="connsiteX38" fmla="*/ 1111250 w 1193800"/>
              <a:gd name="connsiteY38" fmla="*/ 793750 h 1143000"/>
              <a:gd name="connsiteX39" fmla="*/ 1193800 w 1193800"/>
              <a:gd name="connsiteY39" fmla="*/ 831850 h 1143000"/>
              <a:gd name="connsiteX40" fmla="*/ 1168400 w 1193800"/>
              <a:gd name="connsiteY40" fmla="*/ 869950 h 1143000"/>
              <a:gd name="connsiteX41" fmla="*/ 1168400 w 1193800"/>
              <a:gd name="connsiteY41" fmla="*/ 971550 h 1143000"/>
              <a:gd name="connsiteX42" fmla="*/ 1123950 w 1193800"/>
              <a:gd name="connsiteY42" fmla="*/ 1003300 h 1143000"/>
              <a:gd name="connsiteX43" fmla="*/ 1111250 w 1193800"/>
              <a:gd name="connsiteY43" fmla="*/ 1092200 h 1143000"/>
              <a:gd name="connsiteX44" fmla="*/ 1003300 w 1193800"/>
              <a:gd name="connsiteY44" fmla="*/ 1143000 h 1143000"/>
              <a:gd name="connsiteX45" fmla="*/ 1003300 w 1193800"/>
              <a:gd name="connsiteY45" fmla="*/ 1079500 h 1143000"/>
              <a:gd name="connsiteX46" fmla="*/ 939800 w 1193800"/>
              <a:gd name="connsiteY46" fmla="*/ 1041400 h 1143000"/>
              <a:gd name="connsiteX47" fmla="*/ 876300 w 1193800"/>
              <a:gd name="connsiteY47" fmla="*/ 1060450 h 1143000"/>
              <a:gd name="connsiteX48" fmla="*/ 857250 w 1193800"/>
              <a:gd name="connsiteY48" fmla="*/ 958850 h 1143000"/>
              <a:gd name="connsiteX49" fmla="*/ 812800 w 1193800"/>
              <a:gd name="connsiteY49" fmla="*/ 965200 h 1143000"/>
              <a:gd name="connsiteX50" fmla="*/ 774700 w 1193800"/>
              <a:gd name="connsiteY50" fmla="*/ 920750 h 1143000"/>
              <a:gd name="connsiteX51" fmla="*/ 704850 w 1193800"/>
              <a:gd name="connsiteY51" fmla="*/ 939800 h 1143000"/>
              <a:gd name="connsiteX52" fmla="*/ 603250 w 1193800"/>
              <a:gd name="connsiteY52" fmla="*/ 895350 h 1143000"/>
              <a:gd name="connsiteX53" fmla="*/ 501650 w 1193800"/>
              <a:gd name="connsiteY53" fmla="*/ 895350 h 1143000"/>
              <a:gd name="connsiteX54" fmla="*/ 374650 w 1193800"/>
              <a:gd name="connsiteY54" fmla="*/ 723900 h 1143000"/>
              <a:gd name="connsiteX55" fmla="*/ 215900 w 1193800"/>
              <a:gd name="connsiteY55" fmla="*/ 666750 h 1143000"/>
              <a:gd name="connsiteX56" fmla="*/ 196850 w 1193800"/>
              <a:gd name="connsiteY56" fmla="*/ 520700 h 1143000"/>
              <a:gd name="connsiteX57" fmla="*/ 82550 w 1193800"/>
              <a:gd name="connsiteY57" fmla="*/ 438150 h 1143000"/>
              <a:gd name="connsiteX58" fmla="*/ 0 w 1193800"/>
              <a:gd name="connsiteY58" fmla="*/ 2921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193800" h="1143000">
                <a:moveTo>
                  <a:pt x="0" y="292100"/>
                </a:moveTo>
                <a:lnTo>
                  <a:pt x="57150" y="254000"/>
                </a:lnTo>
                <a:lnTo>
                  <a:pt x="57150" y="254000"/>
                </a:lnTo>
                <a:lnTo>
                  <a:pt x="114300" y="196850"/>
                </a:lnTo>
                <a:lnTo>
                  <a:pt x="177800" y="165100"/>
                </a:lnTo>
                <a:lnTo>
                  <a:pt x="184150" y="139700"/>
                </a:lnTo>
                <a:lnTo>
                  <a:pt x="285750" y="139700"/>
                </a:lnTo>
                <a:lnTo>
                  <a:pt x="361950" y="101600"/>
                </a:lnTo>
                <a:lnTo>
                  <a:pt x="336550" y="31750"/>
                </a:lnTo>
                <a:lnTo>
                  <a:pt x="387350" y="0"/>
                </a:lnTo>
                <a:lnTo>
                  <a:pt x="476250" y="63500"/>
                </a:lnTo>
                <a:lnTo>
                  <a:pt x="520700" y="25400"/>
                </a:lnTo>
                <a:lnTo>
                  <a:pt x="730250" y="69850"/>
                </a:lnTo>
                <a:lnTo>
                  <a:pt x="685800" y="107950"/>
                </a:lnTo>
                <a:lnTo>
                  <a:pt x="685800" y="107950"/>
                </a:lnTo>
                <a:lnTo>
                  <a:pt x="679450" y="196850"/>
                </a:lnTo>
                <a:lnTo>
                  <a:pt x="717550" y="241300"/>
                </a:lnTo>
                <a:lnTo>
                  <a:pt x="793750" y="203200"/>
                </a:lnTo>
                <a:lnTo>
                  <a:pt x="831850" y="234950"/>
                </a:lnTo>
                <a:lnTo>
                  <a:pt x="800100" y="266700"/>
                </a:lnTo>
                <a:lnTo>
                  <a:pt x="857250" y="254000"/>
                </a:lnTo>
                <a:lnTo>
                  <a:pt x="857250" y="254000"/>
                </a:lnTo>
                <a:lnTo>
                  <a:pt x="920750" y="292100"/>
                </a:lnTo>
                <a:lnTo>
                  <a:pt x="1003300" y="323850"/>
                </a:lnTo>
                <a:lnTo>
                  <a:pt x="1104900" y="330200"/>
                </a:lnTo>
                <a:lnTo>
                  <a:pt x="1111250" y="349250"/>
                </a:lnTo>
                <a:lnTo>
                  <a:pt x="1079500" y="387350"/>
                </a:lnTo>
                <a:lnTo>
                  <a:pt x="1104900" y="431800"/>
                </a:lnTo>
                <a:lnTo>
                  <a:pt x="1035050" y="476250"/>
                </a:lnTo>
                <a:lnTo>
                  <a:pt x="990600" y="520700"/>
                </a:lnTo>
                <a:lnTo>
                  <a:pt x="977900" y="565150"/>
                </a:lnTo>
                <a:lnTo>
                  <a:pt x="977900" y="603250"/>
                </a:lnTo>
                <a:lnTo>
                  <a:pt x="1003300" y="635000"/>
                </a:lnTo>
                <a:lnTo>
                  <a:pt x="1041400" y="660400"/>
                </a:lnTo>
                <a:lnTo>
                  <a:pt x="1104900" y="679450"/>
                </a:lnTo>
                <a:lnTo>
                  <a:pt x="1149350" y="685800"/>
                </a:lnTo>
                <a:lnTo>
                  <a:pt x="1162050" y="768350"/>
                </a:lnTo>
                <a:lnTo>
                  <a:pt x="1111250" y="774700"/>
                </a:lnTo>
                <a:lnTo>
                  <a:pt x="1111250" y="793750"/>
                </a:lnTo>
                <a:lnTo>
                  <a:pt x="1193800" y="831850"/>
                </a:lnTo>
                <a:lnTo>
                  <a:pt x="1168400" y="869950"/>
                </a:lnTo>
                <a:lnTo>
                  <a:pt x="1168400" y="971550"/>
                </a:lnTo>
                <a:lnTo>
                  <a:pt x="1123950" y="1003300"/>
                </a:lnTo>
                <a:lnTo>
                  <a:pt x="1111250" y="1092200"/>
                </a:lnTo>
                <a:lnTo>
                  <a:pt x="1003300" y="1143000"/>
                </a:lnTo>
                <a:lnTo>
                  <a:pt x="1003300" y="1079500"/>
                </a:lnTo>
                <a:lnTo>
                  <a:pt x="939800" y="1041400"/>
                </a:lnTo>
                <a:lnTo>
                  <a:pt x="876300" y="1060450"/>
                </a:lnTo>
                <a:lnTo>
                  <a:pt x="857250" y="958850"/>
                </a:lnTo>
                <a:lnTo>
                  <a:pt x="812800" y="965200"/>
                </a:lnTo>
                <a:lnTo>
                  <a:pt x="774700" y="920750"/>
                </a:lnTo>
                <a:lnTo>
                  <a:pt x="704850" y="939800"/>
                </a:lnTo>
                <a:lnTo>
                  <a:pt x="603250" y="895350"/>
                </a:lnTo>
                <a:lnTo>
                  <a:pt x="501650" y="895350"/>
                </a:lnTo>
                <a:lnTo>
                  <a:pt x="374650" y="723900"/>
                </a:lnTo>
                <a:lnTo>
                  <a:pt x="215900" y="666750"/>
                </a:lnTo>
                <a:lnTo>
                  <a:pt x="196850" y="520700"/>
                </a:lnTo>
                <a:lnTo>
                  <a:pt x="82550" y="438150"/>
                </a:lnTo>
                <a:lnTo>
                  <a:pt x="0" y="292100"/>
                </a:lnTo>
                <a:close/>
              </a:path>
            </a:pathLst>
          </a:cu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9" name="Полилиния 8"/>
          <p:cNvSpPr/>
          <p:nvPr/>
        </p:nvSpPr>
        <p:spPr>
          <a:xfrm>
            <a:off x="3647282" y="4986339"/>
            <a:ext cx="1052513" cy="1152525"/>
          </a:xfrm>
          <a:custGeom>
            <a:avLst/>
            <a:gdLst>
              <a:gd name="connsiteX0" fmla="*/ 76200 w 1052513"/>
              <a:gd name="connsiteY0" fmla="*/ 300037 h 1152525"/>
              <a:gd name="connsiteX1" fmla="*/ 257175 w 1052513"/>
              <a:gd name="connsiteY1" fmla="*/ 295275 h 1152525"/>
              <a:gd name="connsiteX2" fmla="*/ 223838 w 1052513"/>
              <a:gd name="connsiteY2" fmla="*/ 219075 h 1152525"/>
              <a:gd name="connsiteX3" fmla="*/ 314325 w 1052513"/>
              <a:gd name="connsiteY3" fmla="*/ 238125 h 1152525"/>
              <a:gd name="connsiteX4" fmla="*/ 319088 w 1052513"/>
              <a:gd name="connsiteY4" fmla="*/ 161925 h 1152525"/>
              <a:gd name="connsiteX5" fmla="*/ 319088 w 1052513"/>
              <a:gd name="connsiteY5" fmla="*/ 161925 h 1152525"/>
              <a:gd name="connsiteX6" fmla="*/ 414338 w 1052513"/>
              <a:gd name="connsiteY6" fmla="*/ 161925 h 1152525"/>
              <a:gd name="connsiteX7" fmla="*/ 447675 w 1052513"/>
              <a:gd name="connsiteY7" fmla="*/ 242887 h 1152525"/>
              <a:gd name="connsiteX8" fmla="*/ 657225 w 1052513"/>
              <a:gd name="connsiteY8" fmla="*/ 52387 h 1152525"/>
              <a:gd name="connsiteX9" fmla="*/ 633413 w 1052513"/>
              <a:gd name="connsiteY9" fmla="*/ 19050 h 1152525"/>
              <a:gd name="connsiteX10" fmla="*/ 714375 w 1052513"/>
              <a:gd name="connsiteY10" fmla="*/ 0 h 1152525"/>
              <a:gd name="connsiteX11" fmla="*/ 714375 w 1052513"/>
              <a:gd name="connsiteY11" fmla="*/ 52387 h 1152525"/>
              <a:gd name="connsiteX12" fmla="*/ 790575 w 1052513"/>
              <a:gd name="connsiteY12" fmla="*/ 71437 h 1152525"/>
              <a:gd name="connsiteX13" fmla="*/ 814388 w 1052513"/>
              <a:gd name="connsiteY13" fmla="*/ 123825 h 1152525"/>
              <a:gd name="connsiteX14" fmla="*/ 885825 w 1052513"/>
              <a:gd name="connsiteY14" fmla="*/ 119062 h 1152525"/>
              <a:gd name="connsiteX15" fmla="*/ 923925 w 1052513"/>
              <a:gd name="connsiteY15" fmla="*/ 138112 h 1152525"/>
              <a:gd name="connsiteX16" fmla="*/ 962025 w 1052513"/>
              <a:gd name="connsiteY16" fmla="*/ 119062 h 1152525"/>
              <a:gd name="connsiteX17" fmla="*/ 1028700 w 1052513"/>
              <a:gd name="connsiteY17" fmla="*/ 133350 h 1152525"/>
              <a:gd name="connsiteX18" fmla="*/ 1052513 w 1052513"/>
              <a:gd name="connsiteY18" fmla="*/ 180975 h 1152525"/>
              <a:gd name="connsiteX19" fmla="*/ 1023938 w 1052513"/>
              <a:gd name="connsiteY19" fmla="*/ 238125 h 1152525"/>
              <a:gd name="connsiteX20" fmla="*/ 985838 w 1052513"/>
              <a:gd name="connsiteY20" fmla="*/ 261937 h 1152525"/>
              <a:gd name="connsiteX21" fmla="*/ 928688 w 1052513"/>
              <a:gd name="connsiteY21" fmla="*/ 247650 h 1152525"/>
              <a:gd name="connsiteX22" fmla="*/ 904875 w 1052513"/>
              <a:gd name="connsiteY22" fmla="*/ 266700 h 1152525"/>
              <a:gd name="connsiteX23" fmla="*/ 904875 w 1052513"/>
              <a:gd name="connsiteY23" fmla="*/ 266700 h 1152525"/>
              <a:gd name="connsiteX24" fmla="*/ 919163 w 1052513"/>
              <a:gd name="connsiteY24" fmla="*/ 309562 h 1152525"/>
              <a:gd name="connsiteX25" fmla="*/ 890588 w 1052513"/>
              <a:gd name="connsiteY25" fmla="*/ 314325 h 1152525"/>
              <a:gd name="connsiteX26" fmla="*/ 842963 w 1052513"/>
              <a:gd name="connsiteY26" fmla="*/ 285750 h 1152525"/>
              <a:gd name="connsiteX27" fmla="*/ 833438 w 1052513"/>
              <a:gd name="connsiteY27" fmla="*/ 309562 h 1152525"/>
              <a:gd name="connsiteX28" fmla="*/ 833438 w 1052513"/>
              <a:gd name="connsiteY28" fmla="*/ 361950 h 1152525"/>
              <a:gd name="connsiteX29" fmla="*/ 847725 w 1052513"/>
              <a:gd name="connsiteY29" fmla="*/ 404812 h 1152525"/>
              <a:gd name="connsiteX30" fmla="*/ 814388 w 1052513"/>
              <a:gd name="connsiteY30" fmla="*/ 438150 h 1152525"/>
              <a:gd name="connsiteX31" fmla="*/ 914400 w 1052513"/>
              <a:gd name="connsiteY31" fmla="*/ 466725 h 1152525"/>
              <a:gd name="connsiteX32" fmla="*/ 923925 w 1052513"/>
              <a:gd name="connsiteY32" fmla="*/ 571500 h 1152525"/>
              <a:gd name="connsiteX33" fmla="*/ 876300 w 1052513"/>
              <a:gd name="connsiteY33" fmla="*/ 638175 h 1152525"/>
              <a:gd name="connsiteX34" fmla="*/ 909638 w 1052513"/>
              <a:gd name="connsiteY34" fmla="*/ 719137 h 1152525"/>
              <a:gd name="connsiteX35" fmla="*/ 909638 w 1052513"/>
              <a:gd name="connsiteY35" fmla="*/ 719137 h 1152525"/>
              <a:gd name="connsiteX36" fmla="*/ 866775 w 1052513"/>
              <a:gd name="connsiteY36" fmla="*/ 766762 h 1152525"/>
              <a:gd name="connsiteX37" fmla="*/ 876300 w 1052513"/>
              <a:gd name="connsiteY37" fmla="*/ 814387 h 1152525"/>
              <a:gd name="connsiteX38" fmla="*/ 900113 w 1052513"/>
              <a:gd name="connsiteY38" fmla="*/ 871537 h 1152525"/>
              <a:gd name="connsiteX39" fmla="*/ 881063 w 1052513"/>
              <a:gd name="connsiteY39" fmla="*/ 928687 h 1152525"/>
              <a:gd name="connsiteX40" fmla="*/ 819150 w 1052513"/>
              <a:gd name="connsiteY40" fmla="*/ 981075 h 1152525"/>
              <a:gd name="connsiteX41" fmla="*/ 785813 w 1052513"/>
              <a:gd name="connsiteY41" fmla="*/ 1009650 h 1152525"/>
              <a:gd name="connsiteX42" fmla="*/ 833438 w 1052513"/>
              <a:gd name="connsiteY42" fmla="*/ 1038225 h 1152525"/>
              <a:gd name="connsiteX43" fmla="*/ 847725 w 1052513"/>
              <a:gd name="connsiteY43" fmla="*/ 1033462 h 1152525"/>
              <a:gd name="connsiteX44" fmla="*/ 857250 w 1052513"/>
              <a:gd name="connsiteY44" fmla="*/ 1076325 h 1152525"/>
              <a:gd name="connsiteX45" fmla="*/ 809625 w 1052513"/>
              <a:gd name="connsiteY45" fmla="*/ 1057275 h 1152525"/>
              <a:gd name="connsiteX46" fmla="*/ 733425 w 1052513"/>
              <a:gd name="connsiteY46" fmla="*/ 1104900 h 1152525"/>
              <a:gd name="connsiteX47" fmla="*/ 733425 w 1052513"/>
              <a:gd name="connsiteY47" fmla="*/ 1123950 h 1152525"/>
              <a:gd name="connsiteX48" fmla="*/ 657225 w 1052513"/>
              <a:gd name="connsiteY48" fmla="*/ 1152525 h 1152525"/>
              <a:gd name="connsiteX49" fmla="*/ 647700 w 1052513"/>
              <a:gd name="connsiteY49" fmla="*/ 1109662 h 1152525"/>
              <a:gd name="connsiteX50" fmla="*/ 585788 w 1052513"/>
              <a:gd name="connsiteY50" fmla="*/ 1104900 h 1152525"/>
              <a:gd name="connsiteX51" fmla="*/ 557213 w 1052513"/>
              <a:gd name="connsiteY51" fmla="*/ 1076325 h 1152525"/>
              <a:gd name="connsiteX52" fmla="*/ 495300 w 1052513"/>
              <a:gd name="connsiteY52" fmla="*/ 1123950 h 1152525"/>
              <a:gd name="connsiteX53" fmla="*/ 419100 w 1052513"/>
              <a:gd name="connsiteY53" fmla="*/ 1119187 h 1152525"/>
              <a:gd name="connsiteX54" fmla="*/ 357188 w 1052513"/>
              <a:gd name="connsiteY54" fmla="*/ 1119187 h 1152525"/>
              <a:gd name="connsiteX55" fmla="*/ 323850 w 1052513"/>
              <a:gd name="connsiteY55" fmla="*/ 1104900 h 1152525"/>
              <a:gd name="connsiteX56" fmla="*/ 304800 w 1052513"/>
              <a:gd name="connsiteY56" fmla="*/ 1023937 h 1152525"/>
              <a:gd name="connsiteX57" fmla="*/ 257175 w 1052513"/>
              <a:gd name="connsiteY57" fmla="*/ 971550 h 1152525"/>
              <a:gd name="connsiteX58" fmla="*/ 214313 w 1052513"/>
              <a:gd name="connsiteY58" fmla="*/ 938212 h 1152525"/>
              <a:gd name="connsiteX59" fmla="*/ 242888 w 1052513"/>
              <a:gd name="connsiteY59" fmla="*/ 909637 h 1152525"/>
              <a:gd name="connsiteX60" fmla="*/ 242888 w 1052513"/>
              <a:gd name="connsiteY60" fmla="*/ 909637 h 1152525"/>
              <a:gd name="connsiteX61" fmla="*/ 161925 w 1052513"/>
              <a:gd name="connsiteY61" fmla="*/ 895350 h 1152525"/>
              <a:gd name="connsiteX62" fmla="*/ 161925 w 1052513"/>
              <a:gd name="connsiteY62" fmla="*/ 895350 h 1152525"/>
              <a:gd name="connsiteX63" fmla="*/ 119063 w 1052513"/>
              <a:gd name="connsiteY63" fmla="*/ 857250 h 1152525"/>
              <a:gd name="connsiteX64" fmla="*/ 76200 w 1052513"/>
              <a:gd name="connsiteY64" fmla="*/ 842962 h 1152525"/>
              <a:gd name="connsiteX65" fmla="*/ 33338 w 1052513"/>
              <a:gd name="connsiteY65" fmla="*/ 847725 h 1152525"/>
              <a:gd name="connsiteX66" fmla="*/ 0 w 1052513"/>
              <a:gd name="connsiteY66" fmla="*/ 728662 h 1152525"/>
              <a:gd name="connsiteX67" fmla="*/ 47625 w 1052513"/>
              <a:gd name="connsiteY67" fmla="*/ 581025 h 1152525"/>
              <a:gd name="connsiteX68" fmla="*/ 90488 w 1052513"/>
              <a:gd name="connsiteY68" fmla="*/ 552450 h 1152525"/>
              <a:gd name="connsiteX69" fmla="*/ 66675 w 1052513"/>
              <a:gd name="connsiteY69" fmla="*/ 514350 h 1152525"/>
              <a:gd name="connsiteX70" fmla="*/ 119063 w 1052513"/>
              <a:gd name="connsiteY70" fmla="*/ 438150 h 1152525"/>
              <a:gd name="connsiteX71" fmla="*/ 76200 w 1052513"/>
              <a:gd name="connsiteY71" fmla="*/ 300037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052513" h="1152525">
                <a:moveTo>
                  <a:pt x="76200" y="300037"/>
                </a:moveTo>
                <a:lnTo>
                  <a:pt x="257175" y="295275"/>
                </a:lnTo>
                <a:lnTo>
                  <a:pt x="223838" y="219075"/>
                </a:lnTo>
                <a:lnTo>
                  <a:pt x="314325" y="238125"/>
                </a:lnTo>
                <a:lnTo>
                  <a:pt x="319088" y="161925"/>
                </a:lnTo>
                <a:lnTo>
                  <a:pt x="319088" y="161925"/>
                </a:lnTo>
                <a:lnTo>
                  <a:pt x="414338" y="161925"/>
                </a:lnTo>
                <a:lnTo>
                  <a:pt x="447675" y="242887"/>
                </a:lnTo>
                <a:lnTo>
                  <a:pt x="657225" y="52387"/>
                </a:lnTo>
                <a:lnTo>
                  <a:pt x="633413" y="19050"/>
                </a:lnTo>
                <a:lnTo>
                  <a:pt x="714375" y="0"/>
                </a:lnTo>
                <a:lnTo>
                  <a:pt x="714375" y="52387"/>
                </a:lnTo>
                <a:lnTo>
                  <a:pt x="790575" y="71437"/>
                </a:lnTo>
                <a:lnTo>
                  <a:pt x="814388" y="123825"/>
                </a:lnTo>
                <a:lnTo>
                  <a:pt x="885825" y="119062"/>
                </a:lnTo>
                <a:lnTo>
                  <a:pt x="923925" y="138112"/>
                </a:lnTo>
                <a:lnTo>
                  <a:pt x="962025" y="119062"/>
                </a:lnTo>
                <a:lnTo>
                  <a:pt x="1028700" y="133350"/>
                </a:lnTo>
                <a:lnTo>
                  <a:pt x="1052513" y="180975"/>
                </a:lnTo>
                <a:lnTo>
                  <a:pt x="1023938" y="238125"/>
                </a:lnTo>
                <a:lnTo>
                  <a:pt x="985838" y="261937"/>
                </a:lnTo>
                <a:lnTo>
                  <a:pt x="928688" y="247650"/>
                </a:lnTo>
                <a:lnTo>
                  <a:pt x="904875" y="266700"/>
                </a:lnTo>
                <a:lnTo>
                  <a:pt x="904875" y="266700"/>
                </a:lnTo>
                <a:lnTo>
                  <a:pt x="919163" y="309562"/>
                </a:lnTo>
                <a:lnTo>
                  <a:pt x="890588" y="314325"/>
                </a:lnTo>
                <a:lnTo>
                  <a:pt x="842963" y="285750"/>
                </a:lnTo>
                <a:lnTo>
                  <a:pt x="833438" y="309562"/>
                </a:lnTo>
                <a:lnTo>
                  <a:pt x="833438" y="361950"/>
                </a:lnTo>
                <a:lnTo>
                  <a:pt x="847725" y="404812"/>
                </a:lnTo>
                <a:lnTo>
                  <a:pt x="814388" y="438150"/>
                </a:lnTo>
                <a:lnTo>
                  <a:pt x="914400" y="466725"/>
                </a:lnTo>
                <a:lnTo>
                  <a:pt x="923925" y="571500"/>
                </a:lnTo>
                <a:lnTo>
                  <a:pt x="876300" y="638175"/>
                </a:lnTo>
                <a:lnTo>
                  <a:pt x="909638" y="719137"/>
                </a:lnTo>
                <a:lnTo>
                  <a:pt x="909638" y="719137"/>
                </a:lnTo>
                <a:lnTo>
                  <a:pt x="866775" y="766762"/>
                </a:lnTo>
                <a:lnTo>
                  <a:pt x="876300" y="814387"/>
                </a:lnTo>
                <a:lnTo>
                  <a:pt x="900113" y="871537"/>
                </a:lnTo>
                <a:lnTo>
                  <a:pt x="881063" y="928687"/>
                </a:lnTo>
                <a:lnTo>
                  <a:pt x="819150" y="981075"/>
                </a:lnTo>
                <a:lnTo>
                  <a:pt x="785813" y="1009650"/>
                </a:lnTo>
                <a:lnTo>
                  <a:pt x="833438" y="1038225"/>
                </a:lnTo>
                <a:lnTo>
                  <a:pt x="847725" y="1033462"/>
                </a:lnTo>
                <a:lnTo>
                  <a:pt x="857250" y="1076325"/>
                </a:lnTo>
                <a:lnTo>
                  <a:pt x="809625" y="1057275"/>
                </a:lnTo>
                <a:lnTo>
                  <a:pt x="733425" y="1104900"/>
                </a:lnTo>
                <a:lnTo>
                  <a:pt x="733425" y="1123950"/>
                </a:lnTo>
                <a:lnTo>
                  <a:pt x="657225" y="1152525"/>
                </a:lnTo>
                <a:lnTo>
                  <a:pt x="647700" y="1109662"/>
                </a:lnTo>
                <a:lnTo>
                  <a:pt x="585788" y="1104900"/>
                </a:lnTo>
                <a:lnTo>
                  <a:pt x="557213" y="1076325"/>
                </a:lnTo>
                <a:lnTo>
                  <a:pt x="495300" y="1123950"/>
                </a:lnTo>
                <a:lnTo>
                  <a:pt x="419100" y="1119187"/>
                </a:lnTo>
                <a:lnTo>
                  <a:pt x="357188" y="1119187"/>
                </a:lnTo>
                <a:lnTo>
                  <a:pt x="323850" y="1104900"/>
                </a:lnTo>
                <a:lnTo>
                  <a:pt x="304800" y="1023937"/>
                </a:lnTo>
                <a:lnTo>
                  <a:pt x="257175" y="971550"/>
                </a:lnTo>
                <a:lnTo>
                  <a:pt x="214313" y="938212"/>
                </a:lnTo>
                <a:lnTo>
                  <a:pt x="242888" y="909637"/>
                </a:lnTo>
                <a:lnTo>
                  <a:pt x="242888" y="909637"/>
                </a:lnTo>
                <a:lnTo>
                  <a:pt x="161925" y="895350"/>
                </a:lnTo>
                <a:lnTo>
                  <a:pt x="161925" y="895350"/>
                </a:lnTo>
                <a:lnTo>
                  <a:pt x="119063" y="857250"/>
                </a:lnTo>
                <a:lnTo>
                  <a:pt x="76200" y="842962"/>
                </a:lnTo>
                <a:lnTo>
                  <a:pt x="33338" y="847725"/>
                </a:lnTo>
                <a:lnTo>
                  <a:pt x="0" y="728662"/>
                </a:lnTo>
                <a:lnTo>
                  <a:pt x="47625" y="581025"/>
                </a:lnTo>
                <a:lnTo>
                  <a:pt x="90488" y="552450"/>
                </a:lnTo>
                <a:lnTo>
                  <a:pt x="66675" y="514350"/>
                </a:lnTo>
                <a:lnTo>
                  <a:pt x="119063" y="438150"/>
                </a:lnTo>
                <a:lnTo>
                  <a:pt x="76200" y="300037"/>
                </a:lnTo>
                <a:close/>
              </a:path>
            </a:pathLst>
          </a:cu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34" name="Полилиния 33"/>
          <p:cNvSpPr/>
          <p:nvPr/>
        </p:nvSpPr>
        <p:spPr>
          <a:xfrm>
            <a:off x="5933282" y="2095501"/>
            <a:ext cx="1323975" cy="1014413"/>
          </a:xfrm>
          <a:custGeom>
            <a:avLst/>
            <a:gdLst>
              <a:gd name="connsiteX0" fmla="*/ 114300 w 1323975"/>
              <a:gd name="connsiteY0" fmla="*/ 642938 h 1014413"/>
              <a:gd name="connsiteX1" fmla="*/ 61913 w 1323975"/>
              <a:gd name="connsiteY1" fmla="*/ 609600 h 1014413"/>
              <a:gd name="connsiteX2" fmla="*/ 0 w 1323975"/>
              <a:gd name="connsiteY2" fmla="*/ 604838 h 1014413"/>
              <a:gd name="connsiteX3" fmla="*/ 28575 w 1323975"/>
              <a:gd name="connsiteY3" fmla="*/ 576263 h 1014413"/>
              <a:gd name="connsiteX4" fmla="*/ 100013 w 1323975"/>
              <a:gd name="connsiteY4" fmla="*/ 576263 h 1014413"/>
              <a:gd name="connsiteX5" fmla="*/ 176213 w 1323975"/>
              <a:gd name="connsiteY5" fmla="*/ 533400 h 1014413"/>
              <a:gd name="connsiteX6" fmla="*/ 190500 w 1323975"/>
              <a:gd name="connsiteY6" fmla="*/ 504825 h 1014413"/>
              <a:gd name="connsiteX7" fmla="*/ 138113 w 1323975"/>
              <a:gd name="connsiteY7" fmla="*/ 452438 h 1014413"/>
              <a:gd name="connsiteX8" fmla="*/ 171450 w 1323975"/>
              <a:gd name="connsiteY8" fmla="*/ 381000 h 1014413"/>
              <a:gd name="connsiteX9" fmla="*/ 161925 w 1323975"/>
              <a:gd name="connsiteY9" fmla="*/ 319088 h 1014413"/>
              <a:gd name="connsiteX10" fmla="*/ 147638 w 1323975"/>
              <a:gd name="connsiteY10" fmla="*/ 276225 h 1014413"/>
              <a:gd name="connsiteX11" fmla="*/ 147638 w 1323975"/>
              <a:gd name="connsiteY11" fmla="*/ 276225 h 1014413"/>
              <a:gd name="connsiteX12" fmla="*/ 219075 w 1323975"/>
              <a:gd name="connsiteY12" fmla="*/ 276225 h 1014413"/>
              <a:gd name="connsiteX13" fmla="*/ 295275 w 1323975"/>
              <a:gd name="connsiteY13" fmla="*/ 242888 h 1014413"/>
              <a:gd name="connsiteX14" fmla="*/ 319088 w 1323975"/>
              <a:gd name="connsiteY14" fmla="*/ 290513 h 1014413"/>
              <a:gd name="connsiteX15" fmla="*/ 385763 w 1323975"/>
              <a:gd name="connsiteY15" fmla="*/ 295275 h 1014413"/>
              <a:gd name="connsiteX16" fmla="*/ 428625 w 1323975"/>
              <a:gd name="connsiteY16" fmla="*/ 247650 h 1014413"/>
              <a:gd name="connsiteX17" fmla="*/ 433388 w 1323975"/>
              <a:gd name="connsiteY17" fmla="*/ 190500 h 1014413"/>
              <a:gd name="connsiteX18" fmla="*/ 409575 w 1323975"/>
              <a:gd name="connsiteY18" fmla="*/ 152400 h 1014413"/>
              <a:gd name="connsiteX19" fmla="*/ 414338 w 1323975"/>
              <a:gd name="connsiteY19" fmla="*/ 119063 h 1014413"/>
              <a:gd name="connsiteX20" fmla="*/ 390525 w 1323975"/>
              <a:gd name="connsiteY20" fmla="*/ 85725 h 1014413"/>
              <a:gd name="connsiteX21" fmla="*/ 504825 w 1323975"/>
              <a:gd name="connsiteY21" fmla="*/ 0 h 1014413"/>
              <a:gd name="connsiteX22" fmla="*/ 566738 w 1323975"/>
              <a:gd name="connsiteY22" fmla="*/ 38100 h 1014413"/>
              <a:gd name="connsiteX23" fmla="*/ 623888 w 1323975"/>
              <a:gd name="connsiteY23" fmla="*/ 38100 h 1014413"/>
              <a:gd name="connsiteX24" fmla="*/ 681038 w 1323975"/>
              <a:gd name="connsiteY24" fmla="*/ 14288 h 1014413"/>
              <a:gd name="connsiteX25" fmla="*/ 723900 w 1323975"/>
              <a:gd name="connsiteY25" fmla="*/ 52388 h 1014413"/>
              <a:gd name="connsiteX26" fmla="*/ 776288 w 1323975"/>
              <a:gd name="connsiteY26" fmla="*/ 85725 h 1014413"/>
              <a:gd name="connsiteX27" fmla="*/ 800100 w 1323975"/>
              <a:gd name="connsiteY27" fmla="*/ 71438 h 1014413"/>
              <a:gd name="connsiteX28" fmla="*/ 800100 w 1323975"/>
              <a:gd name="connsiteY28" fmla="*/ 71438 h 1014413"/>
              <a:gd name="connsiteX29" fmla="*/ 885825 w 1323975"/>
              <a:gd name="connsiteY29" fmla="*/ 42863 h 1014413"/>
              <a:gd name="connsiteX30" fmla="*/ 957263 w 1323975"/>
              <a:gd name="connsiteY30" fmla="*/ 138113 h 1014413"/>
              <a:gd name="connsiteX31" fmla="*/ 985838 w 1323975"/>
              <a:gd name="connsiteY31" fmla="*/ 171450 h 1014413"/>
              <a:gd name="connsiteX32" fmla="*/ 1042988 w 1323975"/>
              <a:gd name="connsiteY32" fmla="*/ 166688 h 1014413"/>
              <a:gd name="connsiteX33" fmla="*/ 1042988 w 1323975"/>
              <a:gd name="connsiteY33" fmla="*/ 209550 h 1014413"/>
              <a:gd name="connsiteX34" fmla="*/ 1019175 w 1323975"/>
              <a:gd name="connsiteY34" fmla="*/ 233363 h 1014413"/>
              <a:gd name="connsiteX35" fmla="*/ 1000125 w 1323975"/>
              <a:gd name="connsiteY35" fmla="*/ 247650 h 1014413"/>
              <a:gd name="connsiteX36" fmla="*/ 1028700 w 1323975"/>
              <a:gd name="connsiteY36" fmla="*/ 280988 h 1014413"/>
              <a:gd name="connsiteX37" fmla="*/ 1081088 w 1323975"/>
              <a:gd name="connsiteY37" fmla="*/ 280988 h 1014413"/>
              <a:gd name="connsiteX38" fmla="*/ 1123950 w 1323975"/>
              <a:gd name="connsiteY38" fmla="*/ 333375 h 1014413"/>
              <a:gd name="connsiteX39" fmla="*/ 1204913 w 1323975"/>
              <a:gd name="connsiteY39" fmla="*/ 376238 h 1014413"/>
              <a:gd name="connsiteX40" fmla="*/ 1262063 w 1323975"/>
              <a:gd name="connsiteY40" fmla="*/ 390525 h 1014413"/>
              <a:gd name="connsiteX41" fmla="*/ 1304925 w 1323975"/>
              <a:gd name="connsiteY41" fmla="*/ 404813 h 1014413"/>
              <a:gd name="connsiteX42" fmla="*/ 1300163 w 1323975"/>
              <a:gd name="connsiteY42" fmla="*/ 471488 h 1014413"/>
              <a:gd name="connsiteX43" fmla="*/ 1323975 w 1323975"/>
              <a:gd name="connsiteY43" fmla="*/ 504825 h 1014413"/>
              <a:gd name="connsiteX44" fmla="*/ 1295400 w 1323975"/>
              <a:gd name="connsiteY44" fmla="*/ 542925 h 1014413"/>
              <a:gd name="connsiteX45" fmla="*/ 1247775 w 1323975"/>
              <a:gd name="connsiteY45" fmla="*/ 595313 h 1014413"/>
              <a:gd name="connsiteX46" fmla="*/ 1247775 w 1323975"/>
              <a:gd name="connsiteY46" fmla="*/ 595313 h 1014413"/>
              <a:gd name="connsiteX47" fmla="*/ 1243013 w 1323975"/>
              <a:gd name="connsiteY47" fmla="*/ 657225 h 1014413"/>
              <a:gd name="connsiteX48" fmla="*/ 1252538 w 1323975"/>
              <a:gd name="connsiteY48" fmla="*/ 676275 h 1014413"/>
              <a:gd name="connsiteX49" fmla="*/ 1204913 w 1323975"/>
              <a:gd name="connsiteY49" fmla="*/ 738188 h 1014413"/>
              <a:gd name="connsiteX50" fmla="*/ 1162050 w 1323975"/>
              <a:gd name="connsiteY50" fmla="*/ 781050 h 1014413"/>
              <a:gd name="connsiteX51" fmla="*/ 1185863 w 1323975"/>
              <a:gd name="connsiteY51" fmla="*/ 814388 h 1014413"/>
              <a:gd name="connsiteX52" fmla="*/ 1176338 w 1323975"/>
              <a:gd name="connsiteY52" fmla="*/ 895350 h 1014413"/>
              <a:gd name="connsiteX53" fmla="*/ 1128713 w 1323975"/>
              <a:gd name="connsiteY53" fmla="*/ 914400 h 1014413"/>
              <a:gd name="connsiteX54" fmla="*/ 1095375 w 1323975"/>
              <a:gd name="connsiteY54" fmla="*/ 933450 h 1014413"/>
              <a:gd name="connsiteX55" fmla="*/ 1095375 w 1323975"/>
              <a:gd name="connsiteY55" fmla="*/ 976313 h 1014413"/>
              <a:gd name="connsiteX56" fmla="*/ 1042988 w 1323975"/>
              <a:gd name="connsiteY56" fmla="*/ 1014413 h 1014413"/>
              <a:gd name="connsiteX57" fmla="*/ 1000125 w 1323975"/>
              <a:gd name="connsiteY57" fmla="*/ 976313 h 1014413"/>
              <a:gd name="connsiteX58" fmla="*/ 966788 w 1323975"/>
              <a:gd name="connsiteY58" fmla="*/ 919163 h 1014413"/>
              <a:gd name="connsiteX59" fmla="*/ 919163 w 1323975"/>
              <a:gd name="connsiteY59" fmla="*/ 909638 h 1014413"/>
              <a:gd name="connsiteX60" fmla="*/ 909638 w 1323975"/>
              <a:gd name="connsiteY60" fmla="*/ 933450 h 1014413"/>
              <a:gd name="connsiteX61" fmla="*/ 862013 w 1323975"/>
              <a:gd name="connsiteY61" fmla="*/ 914400 h 1014413"/>
              <a:gd name="connsiteX62" fmla="*/ 838200 w 1323975"/>
              <a:gd name="connsiteY62" fmla="*/ 923925 h 1014413"/>
              <a:gd name="connsiteX63" fmla="*/ 819150 w 1323975"/>
              <a:gd name="connsiteY63" fmla="*/ 871538 h 1014413"/>
              <a:gd name="connsiteX64" fmla="*/ 771525 w 1323975"/>
              <a:gd name="connsiteY64" fmla="*/ 885825 h 1014413"/>
              <a:gd name="connsiteX65" fmla="*/ 766763 w 1323975"/>
              <a:gd name="connsiteY65" fmla="*/ 862013 h 1014413"/>
              <a:gd name="connsiteX66" fmla="*/ 685800 w 1323975"/>
              <a:gd name="connsiteY66" fmla="*/ 885825 h 1014413"/>
              <a:gd name="connsiteX67" fmla="*/ 685800 w 1323975"/>
              <a:gd name="connsiteY67" fmla="*/ 885825 h 1014413"/>
              <a:gd name="connsiteX68" fmla="*/ 671513 w 1323975"/>
              <a:gd name="connsiteY68" fmla="*/ 919163 h 1014413"/>
              <a:gd name="connsiteX69" fmla="*/ 566738 w 1323975"/>
              <a:gd name="connsiteY69" fmla="*/ 871538 h 1014413"/>
              <a:gd name="connsiteX70" fmla="*/ 590550 w 1323975"/>
              <a:gd name="connsiteY70" fmla="*/ 804863 h 1014413"/>
              <a:gd name="connsiteX71" fmla="*/ 590550 w 1323975"/>
              <a:gd name="connsiteY71" fmla="*/ 804863 h 1014413"/>
              <a:gd name="connsiteX72" fmla="*/ 528638 w 1323975"/>
              <a:gd name="connsiteY72" fmla="*/ 785813 h 1014413"/>
              <a:gd name="connsiteX73" fmla="*/ 395288 w 1323975"/>
              <a:gd name="connsiteY73" fmla="*/ 719138 h 1014413"/>
              <a:gd name="connsiteX74" fmla="*/ 366713 w 1323975"/>
              <a:gd name="connsiteY74" fmla="*/ 766763 h 1014413"/>
              <a:gd name="connsiteX75" fmla="*/ 338138 w 1323975"/>
              <a:gd name="connsiteY75" fmla="*/ 733425 h 1014413"/>
              <a:gd name="connsiteX76" fmla="*/ 271463 w 1323975"/>
              <a:gd name="connsiteY76" fmla="*/ 742950 h 1014413"/>
              <a:gd name="connsiteX77" fmla="*/ 152400 w 1323975"/>
              <a:gd name="connsiteY77" fmla="*/ 714375 h 1014413"/>
              <a:gd name="connsiteX78" fmla="*/ 114300 w 1323975"/>
              <a:gd name="connsiteY78" fmla="*/ 642938 h 101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323975" h="1014413">
                <a:moveTo>
                  <a:pt x="114300" y="642938"/>
                </a:moveTo>
                <a:lnTo>
                  <a:pt x="61913" y="609600"/>
                </a:lnTo>
                <a:lnTo>
                  <a:pt x="0" y="604838"/>
                </a:lnTo>
                <a:lnTo>
                  <a:pt x="28575" y="576263"/>
                </a:lnTo>
                <a:lnTo>
                  <a:pt x="100013" y="576263"/>
                </a:lnTo>
                <a:lnTo>
                  <a:pt x="176213" y="533400"/>
                </a:lnTo>
                <a:lnTo>
                  <a:pt x="190500" y="504825"/>
                </a:lnTo>
                <a:lnTo>
                  <a:pt x="138113" y="452438"/>
                </a:lnTo>
                <a:lnTo>
                  <a:pt x="171450" y="381000"/>
                </a:lnTo>
                <a:lnTo>
                  <a:pt x="161925" y="319088"/>
                </a:lnTo>
                <a:lnTo>
                  <a:pt x="147638" y="276225"/>
                </a:lnTo>
                <a:lnTo>
                  <a:pt x="147638" y="276225"/>
                </a:lnTo>
                <a:lnTo>
                  <a:pt x="219075" y="276225"/>
                </a:lnTo>
                <a:lnTo>
                  <a:pt x="295275" y="242888"/>
                </a:lnTo>
                <a:lnTo>
                  <a:pt x="319088" y="290513"/>
                </a:lnTo>
                <a:lnTo>
                  <a:pt x="385763" y="295275"/>
                </a:lnTo>
                <a:lnTo>
                  <a:pt x="428625" y="247650"/>
                </a:lnTo>
                <a:lnTo>
                  <a:pt x="433388" y="190500"/>
                </a:lnTo>
                <a:lnTo>
                  <a:pt x="409575" y="152400"/>
                </a:lnTo>
                <a:lnTo>
                  <a:pt x="414338" y="119063"/>
                </a:lnTo>
                <a:lnTo>
                  <a:pt x="390525" y="85725"/>
                </a:lnTo>
                <a:lnTo>
                  <a:pt x="504825" y="0"/>
                </a:lnTo>
                <a:lnTo>
                  <a:pt x="566738" y="38100"/>
                </a:lnTo>
                <a:lnTo>
                  <a:pt x="623888" y="38100"/>
                </a:lnTo>
                <a:lnTo>
                  <a:pt x="681038" y="14288"/>
                </a:lnTo>
                <a:lnTo>
                  <a:pt x="723900" y="52388"/>
                </a:lnTo>
                <a:lnTo>
                  <a:pt x="776288" y="85725"/>
                </a:lnTo>
                <a:lnTo>
                  <a:pt x="800100" y="71438"/>
                </a:lnTo>
                <a:lnTo>
                  <a:pt x="800100" y="71438"/>
                </a:lnTo>
                <a:lnTo>
                  <a:pt x="885825" y="42863"/>
                </a:lnTo>
                <a:lnTo>
                  <a:pt x="957263" y="138113"/>
                </a:lnTo>
                <a:lnTo>
                  <a:pt x="985838" y="171450"/>
                </a:lnTo>
                <a:lnTo>
                  <a:pt x="1042988" y="166688"/>
                </a:lnTo>
                <a:lnTo>
                  <a:pt x="1042988" y="209550"/>
                </a:lnTo>
                <a:lnTo>
                  <a:pt x="1019175" y="233363"/>
                </a:lnTo>
                <a:lnTo>
                  <a:pt x="1000125" y="247650"/>
                </a:lnTo>
                <a:lnTo>
                  <a:pt x="1028700" y="280988"/>
                </a:lnTo>
                <a:lnTo>
                  <a:pt x="1081088" y="280988"/>
                </a:lnTo>
                <a:lnTo>
                  <a:pt x="1123950" y="333375"/>
                </a:lnTo>
                <a:lnTo>
                  <a:pt x="1204913" y="376238"/>
                </a:lnTo>
                <a:lnTo>
                  <a:pt x="1262063" y="390525"/>
                </a:lnTo>
                <a:lnTo>
                  <a:pt x="1304925" y="404813"/>
                </a:lnTo>
                <a:lnTo>
                  <a:pt x="1300163" y="471488"/>
                </a:lnTo>
                <a:lnTo>
                  <a:pt x="1323975" y="504825"/>
                </a:lnTo>
                <a:lnTo>
                  <a:pt x="1295400" y="542925"/>
                </a:lnTo>
                <a:lnTo>
                  <a:pt x="1247775" y="595313"/>
                </a:lnTo>
                <a:lnTo>
                  <a:pt x="1247775" y="595313"/>
                </a:lnTo>
                <a:lnTo>
                  <a:pt x="1243013" y="657225"/>
                </a:lnTo>
                <a:lnTo>
                  <a:pt x="1252538" y="676275"/>
                </a:lnTo>
                <a:lnTo>
                  <a:pt x="1204913" y="738188"/>
                </a:lnTo>
                <a:lnTo>
                  <a:pt x="1162050" y="781050"/>
                </a:lnTo>
                <a:lnTo>
                  <a:pt x="1185863" y="814388"/>
                </a:lnTo>
                <a:lnTo>
                  <a:pt x="1176338" y="895350"/>
                </a:lnTo>
                <a:lnTo>
                  <a:pt x="1128713" y="914400"/>
                </a:lnTo>
                <a:lnTo>
                  <a:pt x="1095375" y="933450"/>
                </a:lnTo>
                <a:lnTo>
                  <a:pt x="1095375" y="976313"/>
                </a:lnTo>
                <a:lnTo>
                  <a:pt x="1042988" y="1014413"/>
                </a:lnTo>
                <a:lnTo>
                  <a:pt x="1000125" y="976313"/>
                </a:lnTo>
                <a:lnTo>
                  <a:pt x="966788" y="919163"/>
                </a:lnTo>
                <a:lnTo>
                  <a:pt x="919163" y="909638"/>
                </a:lnTo>
                <a:lnTo>
                  <a:pt x="909638" y="933450"/>
                </a:lnTo>
                <a:lnTo>
                  <a:pt x="862013" y="914400"/>
                </a:lnTo>
                <a:lnTo>
                  <a:pt x="838200" y="923925"/>
                </a:lnTo>
                <a:lnTo>
                  <a:pt x="819150" y="871538"/>
                </a:lnTo>
                <a:lnTo>
                  <a:pt x="771525" y="885825"/>
                </a:lnTo>
                <a:lnTo>
                  <a:pt x="766763" y="862013"/>
                </a:lnTo>
                <a:lnTo>
                  <a:pt x="685800" y="885825"/>
                </a:lnTo>
                <a:lnTo>
                  <a:pt x="685800" y="885825"/>
                </a:lnTo>
                <a:lnTo>
                  <a:pt x="671513" y="919163"/>
                </a:lnTo>
                <a:lnTo>
                  <a:pt x="566738" y="871538"/>
                </a:lnTo>
                <a:lnTo>
                  <a:pt x="590550" y="804863"/>
                </a:lnTo>
                <a:lnTo>
                  <a:pt x="590550" y="804863"/>
                </a:lnTo>
                <a:lnTo>
                  <a:pt x="528638" y="785813"/>
                </a:lnTo>
                <a:lnTo>
                  <a:pt x="395288" y="719138"/>
                </a:lnTo>
                <a:lnTo>
                  <a:pt x="366713" y="766763"/>
                </a:lnTo>
                <a:lnTo>
                  <a:pt x="338138" y="733425"/>
                </a:lnTo>
                <a:lnTo>
                  <a:pt x="271463" y="742950"/>
                </a:lnTo>
                <a:lnTo>
                  <a:pt x="152400" y="714375"/>
                </a:lnTo>
                <a:lnTo>
                  <a:pt x="114300" y="642938"/>
                </a:lnTo>
                <a:close/>
              </a:path>
            </a:pathLst>
          </a:cu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38" name="Полилиния 37"/>
          <p:cNvSpPr/>
          <p:nvPr/>
        </p:nvSpPr>
        <p:spPr>
          <a:xfrm>
            <a:off x="7514431" y="3327400"/>
            <a:ext cx="1168400" cy="990600"/>
          </a:xfrm>
          <a:custGeom>
            <a:avLst/>
            <a:gdLst>
              <a:gd name="connsiteX0" fmla="*/ 209550 w 1168400"/>
              <a:gd name="connsiteY0" fmla="*/ 79375 h 990600"/>
              <a:gd name="connsiteX1" fmla="*/ 209550 w 1168400"/>
              <a:gd name="connsiteY1" fmla="*/ 79375 h 990600"/>
              <a:gd name="connsiteX2" fmla="*/ 298450 w 1168400"/>
              <a:gd name="connsiteY2" fmla="*/ 34925 h 990600"/>
              <a:gd name="connsiteX3" fmla="*/ 327025 w 1168400"/>
              <a:gd name="connsiteY3" fmla="*/ 53975 h 990600"/>
              <a:gd name="connsiteX4" fmla="*/ 365125 w 1168400"/>
              <a:gd name="connsiteY4" fmla="*/ 47625 h 990600"/>
              <a:gd name="connsiteX5" fmla="*/ 355600 w 1168400"/>
              <a:gd name="connsiteY5" fmla="*/ 0 h 990600"/>
              <a:gd name="connsiteX6" fmla="*/ 406400 w 1168400"/>
              <a:gd name="connsiteY6" fmla="*/ 0 h 990600"/>
              <a:gd name="connsiteX7" fmla="*/ 428625 w 1168400"/>
              <a:gd name="connsiteY7" fmla="*/ 44450 h 990600"/>
              <a:gd name="connsiteX8" fmla="*/ 473075 w 1168400"/>
              <a:gd name="connsiteY8" fmla="*/ 25400 h 990600"/>
              <a:gd name="connsiteX9" fmla="*/ 501650 w 1168400"/>
              <a:gd name="connsiteY9" fmla="*/ 47625 h 990600"/>
              <a:gd name="connsiteX10" fmla="*/ 536575 w 1168400"/>
              <a:gd name="connsiteY10" fmla="*/ 28575 h 990600"/>
              <a:gd name="connsiteX11" fmla="*/ 549275 w 1168400"/>
              <a:gd name="connsiteY11" fmla="*/ 44450 h 990600"/>
              <a:gd name="connsiteX12" fmla="*/ 533400 w 1168400"/>
              <a:gd name="connsiteY12" fmla="*/ 79375 h 990600"/>
              <a:gd name="connsiteX13" fmla="*/ 593725 w 1168400"/>
              <a:gd name="connsiteY13" fmla="*/ 107950 h 990600"/>
              <a:gd name="connsiteX14" fmla="*/ 679450 w 1168400"/>
              <a:gd name="connsiteY14" fmla="*/ 107950 h 990600"/>
              <a:gd name="connsiteX15" fmla="*/ 704850 w 1168400"/>
              <a:gd name="connsiteY15" fmla="*/ 136525 h 990600"/>
              <a:gd name="connsiteX16" fmla="*/ 704850 w 1168400"/>
              <a:gd name="connsiteY16" fmla="*/ 180975 h 990600"/>
              <a:gd name="connsiteX17" fmla="*/ 787400 w 1168400"/>
              <a:gd name="connsiteY17" fmla="*/ 241300 h 990600"/>
              <a:gd name="connsiteX18" fmla="*/ 828675 w 1168400"/>
              <a:gd name="connsiteY18" fmla="*/ 241300 h 990600"/>
              <a:gd name="connsiteX19" fmla="*/ 838200 w 1168400"/>
              <a:gd name="connsiteY19" fmla="*/ 212725 h 990600"/>
              <a:gd name="connsiteX20" fmla="*/ 920750 w 1168400"/>
              <a:gd name="connsiteY20" fmla="*/ 215900 h 990600"/>
              <a:gd name="connsiteX21" fmla="*/ 1028700 w 1168400"/>
              <a:gd name="connsiteY21" fmla="*/ 203200 h 990600"/>
              <a:gd name="connsiteX22" fmla="*/ 1073150 w 1168400"/>
              <a:gd name="connsiteY22" fmla="*/ 222250 h 990600"/>
              <a:gd name="connsiteX23" fmla="*/ 1095375 w 1168400"/>
              <a:gd name="connsiteY23" fmla="*/ 250825 h 990600"/>
              <a:gd name="connsiteX24" fmla="*/ 1136650 w 1168400"/>
              <a:gd name="connsiteY24" fmla="*/ 241300 h 990600"/>
              <a:gd name="connsiteX25" fmla="*/ 1168400 w 1168400"/>
              <a:gd name="connsiteY25" fmla="*/ 263525 h 990600"/>
              <a:gd name="connsiteX26" fmla="*/ 1108075 w 1168400"/>
              <a:gd name="connsiteY26" fmla="*/ 333375 h 990600"/>
              <a:gd name="connsiteX27" fmla="*/ 1155700 w 1168400"/>
              <a:gd name="connsiteY27" fmla="*/ 381000 h 990600"/>
              <a:gd name="connsiteX28" fmla="*/ 1152525 w 1168400"/>
              <a:gd name="connsiteY28" fmla="*/ 422275 h 990600"/>
              <a:gd name="connsiteX29" fmla="*/ 1076325 w 1168400"/>
              <a:gd name="connsiteY29" fmla="*/ 523875 h 990600"/>
              <a:gd name="connsiteX30" fmla="*/ 1000125 w 1168400"/>
              <a:gd name="connsiteY30" fmla="*/ 587375 h 990600"/>
              <a:gd name="connsiteX31" fmla="*/ 968375 w 1168400"/>
              <a:gd name="connsiteY31" fmla="*/ 609600 h 990600"/>
              <a:gd name="connsiteX32" fmla="*/ 955675 w 1168400"/>
              <a:gd name="connsiteY32" fmla="*/ 682625 h 990600"/>
              <a:gd name="connsiteX33" fmla="*/ 1019175 w 1168400"/>
              <a:gd name="connsiteY33" fmla="*/ 698500 h 990600"/>
              <a:gd name="connsiteX34" fmla="*/ 1041400 w 1168400"/>
              <a:gd name="connsiteY34" fmla="*/ 733425 h 990600"/>
              <a:gd name="connsiteX35" fmla="*/ 1012825 w 1168400"/>
              <a:gd name="connsiteY35" fmla="*/ 784225 h 990600"/>
              <a:gd name="connsiteX36" fmla="*/ 1054100 w 1168400"/>
              <a:gd name="connsiteY36" fmla="*/ 815975 h 990600"/>
              <a:gd name="connsiteX37" fmla="*/ 1016000 w 1168400"/>
              <a:gd name="connsiteY37" fmla="*/ 930275 h 990600"/>
              <a:gd name="connsiteX38" fmla="*/ 977900 w 1168400"/>
              <a:gd name="connsiteY38" fmla="*/ 946150 h 990600"/>
              <a:gd name="connsiteX39" fmla="*/ 933450 w 1168400"/>
              <a:gd name="connsiteY39" fmla="*/ 939800 h 990600"/>
              <a:gd name="connsiteX40" fmla="*/ 876300 w 1168400"/>
              <a:gd name="connsiteY40" fmla="*/ 981075 h 990600"/>
              <a:gd name="connsiteX41" fmla="*/ 815975 w 1168400"/>
              <a:gd name="connsiteY41" fmla="*/ 962025 h 990600"/>
              <a:gd name="connsiteX42" fmla="*/ 796925 w 1168400"/>
              <a:gd name="connsiteY42" fmla="*/ 990600 h 990600"/>
              <a:gd name="connsiteX43" fmla="*/ 679450 w 1168400"/>
              <a:gd name="connsiteY43" fmla="*/ 990600 h 990600"/>
              <a:gd name="connsiteX44" fmla="*/ 660400 w 1168400"/>
              <a:gd name="connsiteY44" fmla="*/ 942975 h 990600"/>
              <a:gd name="connsiteX45" fmla="*/ 666750 w 1168400"/>
              <a:gd name="connsiteY45" fmla="*/ 873125 h 990600"/>
              <a:gd name="connsiteX46" fmla="*/ 635000 w 1168400"/>
              <a:gd name="connsiteY46" fmla="*/ 847725 h 990600"/>
              <a:gd name="connsiteX47" fmla="*/ 561975 w 1168400"/>
              <a:gd name="connsiteY47" fmla="*/ 863600 h 990600"/>
              <a:gd name="connsiteX48" fmla="*/ 428625 w 1168400"/>
              <a:gd name="connsiteY48" fmla="*/ 831850 h 990600"/>
              <a:gd name="connsiteX49" fmla="*/ 320675 w 1168400"/>
              <a:gd name="connsiteY49" fmla="*/ 793750 h 990600"/>
              <a:gd name="connsiteX50" fmla="*/ 250825 w 1168400"/>
              <a:gd name="connsiteY50" fmla="*/ 819150 h 990600"/>
              <a:gd name="connsiteX51" fmla="*/ 184150 w 1168400"/>
              <a:gd name="connsiteY51" fmla="*/ 790575 h 990600"/>
              <a:gd name="connsiteX52" fmla="*/ 152400 w 1168400"/>
              <a:gd name="connsiteY52" fmla="*/ 768350 h 990600"/>
              <a:gd name="connsiteX53" fmla="*/ 79375 w 1168400"/>
              <a:gd name="connsiteY53" fmla="*/ 777875 h 990600"/>
              <a:gd name="connsiteX54" fmla="*/ 0 w 1168400"/>
              <a:gd name="connsiteY54" fmla="*/ 736600 h 990600"/>
              <a:gd name="connsiteX55" fmla="*/ 92075 w 1168400"/>
              <a:gd name="connsiteY55" fmla="*/ 679450 h 990600"/>
              <a:gd name="connsiteX56" fmla="*/ 82550 w 1168400"/>
              <a:gd name="connsiteY56" fmla="*/ 574675 h 990600"/>
              <a:gd name="connsiteX57" fmla="*/ 38100 w 1168400"/>
              <a:gd name="connsiteY57" fmla="*/ 539750 h 990600"/>
              <a:gd name="connsiteX58" fmla="*/ 31750 w 1168400"/>
              <a:gd name="connsiteY58" fmla="*/ 485775 h 990600"/>
              <a:gd name="connsiteX59" fmla="*/ 9525 w 1168400"/>
              <a:gd name="connsiteY59" fmla="*/ 457200 h 990600"/>
              <a:gd name="connsiteX60" fmla="*/ 50800 w 1168400"/>
              <a:gd name="connsiteY60" fmla="*/ 396875 h 990600"/>
              <a:gd name="connsiteX61" fmla="*/ 41275 w 1168400"/>
              <a:gd name="connsiteY61" fmla="*/ 355600 h 990600"/>
              <a:gd name="connsiteX62" fmla="*/ 98425 w 1168400"/>
              <a:gd name="connsiteY62" fmla="*/ 276225 h 990600"/>
              <a:gd name="connsiteX63" fmla="*/ 215900 w 1168400"/>
              <a:gd name="connsiteY63" fmla="*/ 263525 h 990600"/>
              <a:gd name="connsiteX64" fmla="*/ 263525 w 1168400"/>
              <a:gd name="connsiteY64" fmla="*/ 225425 h 990600"/>
              <a:gd name="connsiteX65" fmla="*/ 171450 w 1168400"/>
              <a:gd name="connsiteY65" fmla="*/ 146050 h 990600"/>
              <a:gd name="connsiteX66" fmla="*/ 209550 w 1168400"/>
              <a:gd name="connsiteY66" fmla="*/ 79375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68400" h="990600">
                <a:moveTo>
                  <a:pt x="209550" y="79375"/>
                </a:moveTo>
                <a:lnTo>
                  <a:pt x="209550" y="79375"/>
                </a:lnTo>
                <a:lnTo>
                  <a:pt x="298450" y="34925"/>
                </a:lnTo>
                <a:lnTo>
                  <a:pt x="327025" y="53975"/>
                </a:lnTo>
                <a:lnTo>
                  <a:pt x="365125" y="47625"/>
                </a:lnTo>
                <a:lnTo>
                  <a:pt x="355600" y="0"/>
                </a:lnTo>
                <a:lnTo>
                  <a:pt x="406400" y="0"/>
                </a:lnTo>
                <a:lnTo>
                  <a:pt x="428625" y="44450"/>
                </a:lnTo>
                <a:lnTo>
                  <a:pt x="473075" y="25400"/>
                </a:lnTo>
                <a:lnTo>
                  <a:pt x="501650" y="47625"/>
                </a:lnTo>
                <a:lnTo>
                  <a:pt x="536575" y="28575"/>
                </a:lnTo>
                <a:lnTo>
                  <a:pt x="549275" y="44450"/>
                </a:lnTo>
                <a:lnTo>
                  <a:pt x="533400" y="79375"/>
                </a:lnTo>
                <a:lnTo>
                  <a:pt x="593725" y="107950"/>
                </a:lnTo>
                <a:lnTo>
                  <a:pt x="679450" y="107950"/>
                </a:lnTo>
                <a:lnTo>
                  <a:pt x="704850" y="136525"/>
                </a:lnTo>
                <a:lnTo>
                  <a:pt x="704850" y="180975"/>
                </a:lnTo>
                <a:lnTo>
                  <a:pt x="787400" y="241300"/>
                </a:lnTo>
                <a:lnTo>
                  <a:pt x="828675" y="241300"/>
                </a:lnTo>
                <a:lnTo>
                  <a:pt x="838200" y="212725"/>
                </a:lnTo>
                <a:lnTo>
                  <a:pt x="920750" y="215900"/>
                </a:lnTo>
                <a:lnTo>
                  <a:pt x="1028700" y="203200"/>
                </a:lnTo>
                <a:lnTo>
                  <a:pt x="1073150" y="222250"/>
                </a:lnTo>
                <a:lnTo>
                  <a:pt x="1095375" y="250825"/>
                </a:lnTo>
                <a:lnTo>
                  <a:pt x="1136650" y="241300"/>
                </a:lnTo>
                <a:lnTo>
                  <a:pt x="1168400" y="263525"/>
                </a:lnTo>
                <a:lnTo>
                  <a:pt x="1108075" y="333375"/>
                </a:lnTo>
                <a:lnTo>
                  <a:pt x="1155700" y="381000"/>
                </a:lnTo>
                <a:lnTo>
                  <a:pt x="1152525" y="422275"/>
                </a:lnTo>
                <a:lnTo>
                  <a:pt x="1076325" y="523875"/>
                </a:lnTo>
                <a:lnTo>
                  <a:pt x="1000125" y="587375"/>
                </a:lnTo>
                <a:lnTo>
                  <a:pt x="968375" y="609600"/>
                </a:lnTo>
                <a:lnTo>
                  <a:pt x="955675" y="682625"/>
                </a:lnTo>
                <a:lnTo>
                  <a:pt x="1019175" y="698500"/>
                </a:lnTo>
                <a:lnTo>
                  <a:pt x="1041400" y="733425"/>
                </a:lnTo>
                <a:lnTo>
                  <a:pt x="1012825" y="784225"/>
                </a:lnTo>
                <a:lnTo>
                  <a:pt x="1054100" y="815975"/>
                </a:lnTo>
                <a:lnTo>
                  <a:pt x="1016000" y="930275"/>
                </a:lnTo>
                <a:lnTo>
                  <a:pt x="977900" y="946150"/>
                </a:lnTo>
                <a:lnTo>
                  <a:pt x="933450" y="939800"/>
                </a:lnTo>
                <a:lnTo>
                  <a:pt x="876300" y="981075"/>
                </a:lnTo>
                <a:lnTo>
                  <a:pt x="815975" y="962025"/>
                </a:lnTo>
                <a:lnTo>
                  <a:pt x="796925" y="990600"/>
                </a:lnTo>
                <a:lnTo>
                  <a:pt x="679450" y="990600"/>
                </a:lnTo>
                <a:lnTo>
                  <a:pt x="660400" y="942975"/>
                </a:lnTo>
                <a:lnTo>
                  <a:pt x="666750" y="873125"/>
                </a:lnTo>
                <a:lnTo>
                  <a:pt x="635000" y="847725"/>
                </a:lnTo>
                <a:lnTo>
                  <a:pt x="561975" y="863600"/>
                </a:lnTo>
                <a:lnTo>
                  <a:pt x="428625" y="831850"/>
                </a:lnTo>
                <a:lnTo>
                  <a:pt x="320675" y="793750"/>
                </a:lnTo>
                <a:lnTo>
                  <a:pt x="250825" y="819150"/>
                </a:lnTo>
                <a:lnTo>
                  <a:pt x="184150" y="790575"/>
                </a:lnTo>
                <a:lnTo>
                  <a:pt x="152400" y="768350"/>
                </a:lnTo>
                <a:lnTo>
                  <a:pt x="79375" y="777875"/>
                </a:lnTo>
                <a:lnTo>
                  <a:pt x="0" y="736600"/>
                </a:lnTo>
                <a:lnTo>
                  <a:pt x="92075" y="679450"/>
                </a:lnTo>
                <a:lnTo>
                  <a:pt x="82550" y="574675"/>
                </a:lnTo>
                <a:lnTo>
                  <a:pt x="38100" y="539750"/>
                </a:lnTo>
                <a:lnTo>
                  <a:pt x="31750" y="485775"/>
                </a:lnTo>
                <a:lnTo>
                  <a:pt x="9525" y="457200"/>
                </a:lnTo>
                <a:lnTo>
                  <a:pt x="50800" y="396875"/>
                </a:lnTo>
                <a:lnTo>
                  <a:pt x="41275" y="355600"/>
                </a:lnTo>
                <a:lnTo>
                  <a:pt x="98425" y="276225"/>
                </a:lnTo>
                <a:lnTo>
                  <a:pt x="215900" y="263525"/>
                </a:lnTo>
                <a:lnTo>
                  <a:pt x="263525" y="225425"/>
                </a:lnTo>
                <a:lnTo>
                  <a:pt x="171450" y="146050"/>
                </a:lnTo>
                <a:lnTo>
                  <a:pt x="209550" y="79375"/>
                </a:lnTo>
                <a:close/>
              </a:path>
            </a:pathLst>
          </a:cu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39" name="Полилиния 38"/>
          <p:cNvSpPr/>
          <p:nvPr/>
        </p:nvSpPr>
        <p:spPr>
          <a:xfrm>
            <a:off x="6888957" y="4060826"/>
            <a:ext cx="1793875" cy="1330325"/>
          </a:xfrm>
          <a:custGeom>
            <a:avLst/>
            <a:gdLst>
              <a:gd name="connsiteX0" fmla="*/ 200025 w 1793875"/>
              <a:gd name="connsiteY0" fmla="*/ 203200 h 1330325"/>
              <a:gd name="connsiteX1" fmla="*/ 180975 w 1793875"/>
              <a:gd name="connsiteY1" fmla="*/ 263525 h 1330325"/>
              <a:gd name="connsiteX2" fmla="*/ 206375 w 1793875"/>
              <a:gd name="connsiteY2" fmla="*/ 307975 h 1330325"/>
              <a:gd name="connsiteX3" fmla="*/ 165100 w 1793875"/>
              <a:gd name="connsiteY3" fmla="*/ 333375 h 1330325"/>
              <a:gd name="connsiteX4" fmla="*/ 127000 w 1793875"/>
              <a:gd name="connsiteY4" fmla="*/ 358775 h 1330325"/>
              <a:gd name="connsiteX5" fmla="*/ 63500 w 1793875"/>
              <a:gd name="connsiteY5" fmla="*/ 396875 h 1330325"/>
              <a:gd name="connsiteX6" fmla="*/ 15875 w 1793875"/>
              <a:gd name="connsiteY6" fmla="*/ 393700 h 1330325"/>
              <a:gd name="connsiteX7" fmla="*/ 0 w 1793875"/>
              <a:gd name="connsiteY7" fmla="*/ 441325 h 1330325"/>
              <a:gd name="connsiteX8" fmla="*/ 47625 w 1793875"/>
              <a:gd name="connsiteY8" fmla="*/ 473075 h 1330325"/>
              <a:gd name="connsiteX9" fmla="*/ 0 w 1793875"/>
              <a:gd name="connsiteY9" fmla="*/ 501650 h 1330325"/>
              <a:gd name="connsiteX10" fmla="*/ 38100 w 1793875"/>
              <a:gd name="connsiteY10" fmla="*/ 555625 h 1330325"/>
              <a:gd name="connsiteX11" fmla="*/ 38100 w 1793875"/>
              <a:gd name="connsiteY11" fmla="*/ 596900 h 1330325"/>
              <a:gd name="connsiteX12" fmla="*/ 123825 w 1793875"/>
              <a:gd name="connsiteY12" fmla="*/ 584200 h 1330325"/>
              <a:gd name="connsiteX13" fmla="*/ 174625 w 1793875"/>
              <a:gd name="connsiteY13" fmla="*/ 619125 h 1330325"/>
              <a:gd name="connsiteX14" fmla="*/ 158750 w 1793875"/>
              <a:gd name="connsiteY14" fmla="*/ 669925 h 1330325"/>
              <a:gd name="connsiteX15" fmla="*/ 187325 w 1793875"/>
              <a:gd name="connsiteY15" fmla="*/ 688975 h 1330325"/>
              <a:gd name="connsiteX16" fmla="*/ 244475 w 1793875"/>
              <a:gd name="connsiteY16" fmla="*/ 676275 h 1330325"/>
              <a:gd name="connsiteX17" fmla="*/ 184150 w 1793875"/>
              <a:gd name="connsiteY17" fmla="*/ 736600 h 1330325"/>
              <a:gd name="connsiteX18" fmla="*/ 142875 w 1793875"/>
              <a:gd name="connsiteY18" fmla="*/ 781050 h 1330325"/>
              <a:gd name="connsiteX19" fmla="*/ 142875 w 1793875"/>
              <a:gd name="connsiteY19" fmla="*/ 822325 h 1330325"/>
              <a:gd name="connsiteX20" fmla="*/ 200025 w 1793875"/>
              <a:gd name="connsiteY20" fmla="*/ 828675 h 1330325"/>
              <a:gd name="connsiteX21" fmla="*/ 320675 w 1793875"/>
              <a:gd name="connsiteY21" fmla="*/ 863600 h 1330325"/>
              <a:gd name="connsiteX22" fmla="*/ 374650 w 1793875"/>
              <a:gd name="connsiteY22" fmla="*/ 904875 h 1330325"/>
              <a:gd name="connsiteX23" fmla="*/ 400050 w 1793875"/>
              <a:gd name="connsiteY23" fmla="*/ 892175 h 1330325"/>
              <a:gd name="connsiteX24" fmla="*/ 377825 w 1793875"/>
              <a:gd name="connsiteY24" fmla="*/ 946150 h 1330325"/>
              <a:gd name="connsiteX25" fmla="*/ 257175 w 1793875"/>
              <a:gd name="connsiteY25" fmla="*/ 968375 h 1330325"/>
              <a:gd name="connsiteX26" fmla="*/ 279400 w 1793875"/>
              <a:gd name="connsiteY26" fmla="*/ 1003300 h 1330325"/>
              <a:gd name="connsiteX27" fmla="*/ 203200 w 1793875"/>
              <a:gd name="connsiteY27" fmla="*/ 1050925 h 1330325"/>
              <a:gd name="connsiteX28" fmla="*/ 260350 w 1793875"/>
              <a:gd name="connsiteY28" fmla="*/ 1123950 h 1330325"/>
              <a:gd name="connsiteX29" fmla="*/ 263525 w 1793875"/>
              <a:gd name="connsiteY29" fmla="*/ 1193800 h 1330325"/>
              <a:gd name="connsiteX30" fmla="*/ 314325 w 1793875"/>
              <a:gd name="connsiteY30" fmla="*/ 1181100 h 1330325"/>
              <a:gd name="connsiteX31" fmla="*/ 355600 w 1793875"/>
              <a:gd name="connsiteY31" fmla="*/ 1222375 h 1330325"/>
              <a:gd name="connsiteX32" fmla="*/ 412750 w 1793875"/>
              <a:gd name="connsiteY32" fmla="*/ 1193800 h 1330325"/>
              <a:gd name="connsiteX33" fmla="*/ 457200 w 1793875"/>
              <a:gd name="connsiteY33" fmla="*/ 1139825 h 1330325"/>
              <a:gd name="connsiteX34" fmla="*/ 488950 w 1793875"/>
              <a:gd name="connsiteY34" fmla="*/ 1181100 h 1330325"/>
              <a:gd name="connsiteX35" fmla="*/ 546100 w 1793875"/>
              <a:gd name="connsiteY35" fmla="*/ 1196975 h 1330325"/>
              <a:gd name="connsiteX36" fmla="*/ 565150 w 1793875"/>
              <a:gd name="connsiteY36" fmla="*/ 1228725 h 1330325"/>
              <a:gd name="connsiteX37" fmla="*/ 619125 w 1793875"/>
              <a:gd name="connsiteY37" fmla="*/ 1276350 h 1330325"/>
              <a:gd name="connsiteX38" fmla="*/ 666750 w 1793875"/>
              <a:gd name="connsiteY38" fmla="*/ 1285875 h 1330325"/>
              <a:gd name="connsiteX39" fmla="*/ 727075 w 1793875"/>
              <a:gd name="connsiteY39" fmla="*/ 1285875 h 1330325"/>
              <a:gd name="connsiteX40" fmla="*/ 781050 w 1793875"/>
              <a:gd name="connsiteY40" fmla="*/ 1330325 h 1330325"/>
              <a:gd name="connsiteX41" fmla="*/ 860425 w 1793875"/>
              <a:gd name="connsiteY41" fmla="*/ 1314450 h 1330325"/>
              <a:gd name="connsiteX42" fmla="*/ 936625 w 1793875"/>
              <a:gd name="connsiteY42" fmla="*/ 1311275 h 1330325"/>
              <a:gd name="connsiteX43" fmla="*/ 955675 w 1793875"/>
              <a:gd name="connsiteY43" fmla="*/ 1260475 h 1330325"/>
              <a:gd name="connsiteX44" fmla="*/ 942975 w 1793875"/>
              <a:gd name="connsiteY44" fmla="*/ 1212850 h 1330325"/>
              <a:gd name="connsiteX45" fmla="*/ 977900 w 1793875"/>
              <a:gd name="connsiteY45" fmla="*/ 1158875 h 1330325"/>
              <a:gd name="connsiteX46" fmla="*/ 1044575 w 1793875"/>
              <a:gd name="connsiteY46" fmla="*/ 1139825 h 1330325"/>
              <a:gd name="connsiteX47" fmla="*/ 1089025 w 1793875"/>
              <a:gd name="connsiteY47" fmla="*/ 1114425 h 1330325"/>
              <a:gd name="connsiteX48" fmla="*/ 1098550 w 1793875"/>
              <a:gd name="connsiteY48" fmla="*/ 1063625 h 1330325"/>
              <a:gd name="connsiteX49" fmla="*/ 1073150 w 1793875"/>
              <a:gd name="connsiteY49" fmla="*/ 987425 h 1330325"/>
              <a:gd name="connsiteX50" fmla="*/ 1057275 w 1793875"/>
              <a:gd name="connsiteY50" fmla="*/ 923925 h 1330325"/>
              <a:gd name="connsiteX51" fmla="*/ 1066800 w 1793875"/>
              <a:gd name="connsiteY51" fmla="*/ 882650 h 1330325"/>
              <a:gd name="connsiteX52" fmla="*/ 1038225 w 1793875"/>
              <a:gd name="connsiteY52" fmla="*/ 860425 h 1330325"/>
              <a:gd name="connsiteX53" fmla="*/ 1019175 w 1793875"/>
              <a:gd name="connsiteY53" fmla="*/ 889000 h 1330325"/>
              <a:gd name="connsiteX54" fmla="*/ 1019175 w 1793875"/>
              <a:gd name="connsiteY54" fmla="*/ 914400 h 1330325"/>
              <a:gd name="connsiteX55" fmla="*/ 1006475 w 1793875"/>
              <a:gd name="connsiteY55" fmla="*/ 895350 h 1330325"/>
              <a:gd name="connsiteX56" fmla="*/ 1009650 w 1793875"/>
              <a:gd name="connsiteY56" fmla="*/ 835025 h 1330325"/>
              <a:gd name="connsiteX57" fmla="*/ 1025525 w 1793875"/>
              <a:gd name="connsiteY57" fmla="*/ 812800 h 1330325"/>
              <a:gd name="connsiteX58" fmla="*/ 1022350 w 1793875"/>
              <a:gd name="connsiteY58" fmla="*/ 768350 h 1330325"/>
              <a:gd name="connsiteX59" fmla="*/ 1066800 w 1793875"/>
              <a:gd name="connsiteY59" fmla="*/ 793750 h 1330325"/>
              <a:gd name="connsiteX60" fmla="*/ 1092200 w 1793875"/>
              <a:gd name="connsiteY60" fmla="*/ 784225 h 1330325"/>
              <a:gd name="connsiteX61" fmla="*/ 1082675 w 1793875"/>
              <a:gd name="connsiteY61" fmla="*/ 701675 h 1330325"/>
              <a:gd name="connsiteX62" fmla="*/ 1181100 w 1793875"/>
              <a:gd name="connsiteY62" fmla="*/ 663575 h 1330325"/>
              <a:gd name="connsiteX63" fmla="*/ 1222375 w 1793875"/>
              <a:gd name="connsiteY63" fmla="*/ 641350 h 1330325"/>
              <a:gd name="connsiteX64" fmla="*/ 1206500 w 1793875"/>
              <a:gd name="connsiteY64" fmla="*/ 596900 h 1330325"/>
              <a:gd name="connsiteX65" fmla="*/ 1266825 w 1793875"/>
              <a:gd name="connsiteY65" fmla="*/ 587375 h 1330325"/>
              <a:gd name="connsiteX66" fmla="*/ 1304925 w 1793875"/>
              <a:gd name="connsiteY66" fmla="*/ 609600 h 1330325"/>
              <a:gd name="connsiteX67" fmla="*/ 1282700 w 1793875"/>
              <a:gd name="connsiteY67" fmla="*/ 669925 h 1330325"/>
              <a:gd name="connsiteX68" fmla="*/ 1285875 w 1793875"/>
              <a:gd name="connsiteY68" fmla="*/ 733425 h 1330325"/>
              <a:gd name="connsiteX69" fmla="*/ 1339850 w 1793875"/>
              <a:gd name="connsiteY69" fmla="*/ 774700 h 1330325"/>
              <a:gd name="connsiteX70" fmla="*/ 1454150 w 1793875"/>
              <a:gd name="connsiteY70" fmla="*/ 755650 h 1330325"/>
              <a:gd name="connsiteX71" fmla="*/ 1460500 w 1793875"/>
              <a:gd name="connsiteY71" fmla="*/ 736600 h 1330325"/>
              <a:gd name="connsiteX72" fmla="*/ 1416050 w 1793875"/>
              <a:gd name="connsiteY72" fmla="*/ 701675 h 1330325"/>
              <a:gd name="connsiteX73" fmla="*/ 1400175 w 1793875"/>
              <a:gd name="connsiteY73" fmla="*/ 676275 h 1330325"/>
              <a:gd name="connsiteX74" fmla="*/ 1422400 w 1793875"/>
              <a:gd name="connsiteY74" fmla="*/ 657225 h 1330325"/>
              <a:gd name="connsiteX75" fmla="*/ 1460500 w 1793875"/>
              <a:gd name="connsiteY75" fmla="*/ 688975 h 1330325"/>
              <a:gd name="connsiteX76" fmla="*/ 1485900 w 1793875"/>
              <a:gd name="connsiteY76" fmla="*/ 698500 h 1330325"/>
              <a:gd name="connsiteX77" fmla="*/ 1539875 w 1793875"/>
              <a:gd name="connsiteY77" fmla="*/ 666750 h 1330325"/>
              <a:gd name="connsiteX78" fmla="*/ 1565275 w 1793875"/>
              <a:gd name="connsiteY78" fmla="*/ 628650 h 1330325"/>
              <a:gd name="connsiteX79" fmla="*/ 1530350 w 1793875"/>
              <a:gd name="connsiteY79" fmla="*/ 571500 h 1330325"/>
              <a:gd name="connsiteX80" fmla="*/ 1539875 w 1793875"/>
              <a:gd name="connsiteY80" fmla="*/ 504825 h 1330325"/>
              <a:gd name="connsiteX81" fmla="*/ 1590675 w 1793875"/>
              <a:gd name="connsiteY81" fmla="*/ 457200 h 1330325"/>
              <a:gd name="connsiteX82" fmla="*/ 1651000 w 1793875"/>
              <a:gd name="connsiteY82" fmla="*/ 466725 h 1330325"/>
              <a:gd name="connsiteX83" fmla="*/ 1654175 w 1793875"/>
              <a:gd name="connsiteY83" fmla="*/ 434975 h 1330325"/>
              <a:gd name="connsiteX84" fmla="*/ 1701800 w 1793875"/>
              <a:gd name="connsiteY84" fmla="*/ 428625 h 1330325"/>
              <a:gd name="connsiteX85" fmla="*/ 1695450 w 1793875"/>
              <a:gd name="connsiteY85" fmla="*/ 361950 h 1330325"/>
              <a:gd name="connsiteX86" fmla="*/ 1739900 w 1793875"/>
              <a:gd name="connsiteY86" fmla="*/ 365125 h 1330325"/>
              <a:gd name="connsiteX87" fmla="*/ 1752600 w 1793875"/>
              <a:gd name="connsiteY87" fmla="*/ 282575 h 1330325"/>
              <a:gd name="connsiteX88" fmla="*/ 1793875 w 1793875"/>
              <a:gd name="connsiteY88" fmla="*/ 206375 h 1330325"/>
              <a:gd name="connsiteX89" fmla="*/ 1765300 w 1793875"/>
              <a:gd name="connsiteY89" fmla="*/ 184150 h 1330325"/>
              <a:gd name="connsiteX90" fmla="*/ 1692275 w 1793875"/>
              <a:gd name="connsiteY90" fmla="*/ 196850 h 1330325"/>
              <a:gd name="connsiteX91" fmla="*/ 1644650 w 1793875"/>
              <a:gd name="connsiteY91" fmla="*/ 196850 h 1330325"/>
              <a:gd name="connsiteX92" fmla="*/ 1568450 w 1793875"/>
              <a:gd name="connsiteY92" fmla="*/ 209550 h 1330325"/>
              <a:gd name="connsiteX93" fmla="*/ 1508125 w 1793875"/>
              <a:gd name="connsiteY93" fmla="*/ 244475 h 1330325"/>
              <a:gd name="connsiteX94" fmla="*/ 1454150 w 1793875"/>
              <a:gd name="connsiteY94" fmla="*/ 238125 h 1330325"/>
              <a:gd name="connsiteX95" fmla="*/ 1406525 w 1793875"/>
              <a:gd name="connsiteY95" fmla="*/ 257175 h 1330325"/>
              <a:gd name="connsiteX96" fmla="*/ 1314450 w 1793875"/>
              <a:gd name="connsiteY96" fmla="*/ 257175 h 1330325"/>
              <a:gd name="connsiteX97" fmla="*/ 1282700 w 1793875"/>
              <a:gd name="connsiteY97" fmla="*/ 209550 h 1330325"/>
              <a:gd name="connsiteX98" fmla="*/ 1298575 w 1793875"/>
              <a:gd name="connsiteY98" fmla="*/ 130175 h 1330325"/>
              <a:gd name="connsiteX99" fmla="*/ 1241425 w 1793875"/>
              <a:gd name="connsiteY99" fmla="*/ 114300 h 1330325"/>
              <a:gd name="connsiteX100" fmla="*/ 1181100 w 1793875"/>
              <a:gd name="connsiteY100" fmla="*/ 127000 h 1330325"/>
              <a:gd name="connsiteX101" fmla="*/ 936625 w 1793875"/>
              <a:gd name="connsiteY101" fmla="*/ 66675 h 1330325"/>
              <a:gd name="connsiteX102" fmla="*/ 863600 w 1793875"/>
              <a:gd name="connsiteY102" fmla="*/ 85725 h 1330325"/>
              <a:gd name="connsiteX103" fmla="*/ 784225 w 1793875"/>
              <a:gd name="connsiteY103" fmla="*/ 41275 h 1330325"/>
              <a:gd name="connsiteX104" fmla="*/ 692150 w 1793875"/>
              <a:gd name="connsiteY104" fmla="*/ 38100 h 1330325"/>
              <a:gd name="connsiteX105" fmla="*/ 625475 w 1793875"/>
              <a:gd name="connsiteY105" fmla="*/ 0 h 1330325"/>
              <a:gd name="connsiteX106" fmla="*/ 527050 w 1793875"/>
              <a:gd name="connsiteY106" fmla="*/ 44450 h 1330325"/>
              <a:gd name="connsiteX107" fmla="*/ 514350 w 1793875"/>
              <a:gd name="connsiteY107" fmla="*/ 101600 h 1330325"/>
              <a:gd name="connsiteX108" fmla="*/ 450850 w 1793875"/>
              <a:gd name="connsiteY108" fmla="*/ 127000 h 1330325"/>
              <a:gd name="connsiteX109" fmla="*/ 419100 w 1793875"/>
              <a:gd name="connsiteY109" fmla="*/ 219075 h 1330325"/>
              <a:gd name="connsiteX110" fmla="*/ 292100 w 1793875"/>
              <a:gd name="connsiteY110" fmla="*/ 238125 h 1330325"/>
              <a:gd name="connsiteX111" fmla="*/ 260350 w 1793875"/>
              <a:gd name="connsiteY111" fmla="*/ 196850 h 1330325"/>
              <a:gd name="connsiteX112" fmla="*/ 200025 w 1793875"/>
              <a:gd name="connsiteY112" fmla="*/ 203200 h 133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793875" h="1330325">
                <a:moveTo>
                  <a:pt x="200025" y="203200"/>
                </a:moveTo>
                <a:lnTo>
                  <a:pt x="180975" y="263525"/>
                </a:lnTo>
                <a:lnTo>
                  <a:pt x="206375" y="307975"/>
                </a:lnTo>
                <a:lnTo>
                  <a:pt x="165100" y="333375"/>
                </a:lnTo>
                <a:lnTo>
                  <a:pt x="127000" y="358775"/>
                </a:lnTo>
                <a:lnTo>
                  <a:pt x="63500" y="396875"/>
                </a:lnTo>
                <a:lnTo>
                  <a:pt x="15875" y="393700"/>
                </a:lnTo>
                <a:lnTo>
                  <a:pt x="0" y="441325"/>
                </a:lnTo>
                <a:lnTo>
                  <a:pt x="47625" y="473075"/>
                </a:lnTo>
                <a:lnTo>
                  <a:pt x="0" y="501650"/>
                </a:lnTo>
                <a:lnTo>
                  <a:pt x="38100" y="555625"/>
                </a:lnTo>
                <a:lnTo>
                  <a:pt x="38100" y="596900"/>
                </a:lnTo>
                <a:lnTo>
                  <a:pt x="123825" y="584200"/>
                </a:lnTo>
                <a:lnTo>
                  <a:pt x="174625" y="619125"/>
                </a:lnTo>
                <a:lnTo>
                  <a:pt x="158750" y="669925"/>
                </a:lnTo>
                <a:lnTo>
                  <a:pt x="187325" y="688975"/>
                </a:lnTo>
                <a:lnTo>
                  <a:pt x="244475" y="676275"/>
                </a:lnTo>
                <a:lnTo>
                  <a:pt x="184150" y="736600"/>
                </a:lnTo>
                <a:lnTo>
                  <a:pt x="142875" y="781050"/>
                </a:lnTo>
                <a:lnTo>
                  <a:pt x="142875" y="822325"/>
                </a:lnTo>
                <a:lnTo>
                  <a:pt x="200025" y="828675"/>
                </a:lnTo>
                <a:lnTo>
                  <a:pt x="320675" y="863600"/>
                </a:lnTo>
                <a:lnTo>
                  <a:pt x="374650" y="904875"/>
                </a:lnTo>
                <a:lnTo>
                  <a:pt x="400050" y="892175"/>
                </a:lnTo>
                <a:lnTo>
                  <a:pt x="377825" y="946150"/>
                </a:lnTo>
                <a:lnTo>
                  <a:pt x="257175" y="968375"/>
                </a:lnTo>
                <a:lnTo>
                  <a:pt x="279400" y="1003300"/>
                </a:lnTo>
                <a:lnTo>
                  <a:pt x="203200" y="1050925"/>
                </a:lnTo>
                <a:lnTo>
                  <a:pt x="260350" y="1123950"/>
                </a:lnTo>
                <a:lnTo>
                  <a:pt x="263525" y="1193800"/>
                </a:lnTo>
                <a:lnTo>
                  <a:pt x="314325" y="1181100"/>
                </a:lnTo>
                <a:lnTo>
                  <a:pt x="355600" y="1222375"/>
                </a:lnTo>
                <a:lnTo>
                  <a:pt x="412750" y="1193800"/>
                </a:lnTo>
                <a:lnTo>
                  <a:pt x="457200" y="1139825"/>
                </a:lnTo>
                <a:lnTo>
                  <a:pt x="488950" y="1181100"/>
                </a:lnTo>
                <a:lnTo>
                  <a:pt x="546100" y="1196975"/>
                </a:lnTo>
                <a:lnTo>
                  <a:pt x="565150" y="1228725"/>
                </a:lnTo>
                <a:lnTo>
                  <a:pt x="619125" y="1276350"/>
                </a:lnTo>
                <a:lnTo>
                  <a:pt x="666750" y="1285875"/>
                </a:lnTo>
                <a:lnTo>
                  <a:pt x="727075" y="1285875"/>
                </a:lnTo>
                <a:lnTo>
                  <a:pt x="781050" y="1330325"/>
                </a:lnTo>
                <a:lnTo>
                  <a:pt x="860425" y="1314450"/>
                </a:lnTo>
                <a:lnTo>
                  <a:pt x="936625" y="1311275"/>
                </a:lnTo>
                <a:lnTo>
                  <a:pt x="955675" y="1260475"/>
                </a:lnTo>
                <a:lnTo>
                  <a:pt x="942975" y="1212850"/>
                </a:lnTo>
                <a:lnTo>
                  <a:pt x="977900" y="1158875"/>
                </a:lnTo>
                <a:lnTo>
                  <a:pt x="1044575" y="1139825"/>
                </a:lnTo>
                <a:lnTo>
                  <a:pt x="1089025" y="1114425"/>
                </a:lnTo>
                <a:lnTo>
                  <a:pt x="1098550" y="1063625"/>
                </a:lnTo>
                <a:lnTo>
                  <a:pt x="1073150" y="987425"/>
                </a:lnTo>
                <a:lnTo>
                  <a:pt x="1057275" y="923925"/>
                </a:lnTo>
                <a:lnTo>
                  <a:pt x="1066800" y="882650"/>
                </a:lnTo>
                <a:lnTo>
                  <a:pt x="1038225" y="860425"/>
                </a:lnTo>
                <a:lnTo>
                  <a:pt x="1019175" y="889000"/>
                </a:lnTo>
                <a:lnTo>
                  <a:pt x="1019175" y="914400"/>
                </a:lnTo>
                <a:lnTo>
                  <a:pt x="1006475" y="895350"/>
                </a:lnTo>
                <a:lnTo>
                  <a:pt x="1009650" y="835025"/>
                </a:lnTo>
                <a:lnTo>
                  <a:pt x="1025525" y="812800"/>
                </a:lnTo>
                <a:lnTo>
                  <a:pt x="1022350" y="768350"/>
                </a:lnTo>
                <a:lnTo>
                  <a:pt x="1066800" y="793750"/>
                </a:lnTo>
                <a:lnTo>
                  <a:pt x="1092200" y="784225"/>
                </a:lnTo>
                <a:lnTo>
                  <a:pt x="1082675" y="701675"/>
                </a:lnTo>
                <a:lnTo>
                  <a:pt x="1181100" y="663575"/>
                </a:lnTo>
                <a:lnTo>
                  <a:pt x="1222375" y="641350"/>
                </a:lnTo>
                <a:lnTo>
                  <a:pt x="1206500" y="596900"/>
                </a:lnTo>
                <a:lnTo>
                  <a:pt x="1266825" y="587375"/>
                </a:lnTo>
                <a:lnTo>
                  <a:pt x="1304925" y="609600"/>
                </a:lnTo>
                <a:lnTo>
                  <a:pt x="1282700" y="669925"/>
                </a:lnTo>
                <a:lnTo>
                  <a:pt x="1285875" y="733425"/>
                </a:lnTo>
                <a:lnTo>
                  <a:pt x="1339850" y="774700"/>
                </a:lnTo>
                <a:lnTo>
                  <a:pt x="1454150" y="755650"/>
                </a:lnTo>
                <a:lnTo>
                  <a:pt x="1460500" y="736600"/>
                </a:lnTo>
                <a:lnTo>
                  <a:pt x="1416050" y="701675"/>
                </a:lnTo>
                <a:lnTo>
                  <a:pt x="1400175" y="676275"/>
                </a:lnTo>
                <a:lnTo>
                  <a:pt x="1422400" y="657225"/>
                </a:lnTo>
                <a:lnTo>
                  <a:pt x="1460500" y="688975"/>
                </a:lnTo>
                <a:lnTo>
                  <a:pt x="1485900" y="698500"/>
                </a:lnTo>
                <a:lnTo>
                  <a:pt x="1539875" y="666750"/>
                </a:lnTo>
                <a:lnTo>
                  <a:pt x="1565275" y="628650"/>
                </a:lnTo>
                <a:lnTo>
                  <a:pt x="1530350" y="571500"/>
                </a:lnTo>
                <a:lnTo>
                  <a:pt x="1539875" y="504825"/>
                </a:lnTo>
                <a:lnTo>
                  <a:pt x="1590675" y="457200"/>
                </a:lnTo>
                <a:lnTo>
                  <a:pt x="1651000" y="466725"/>
                </a:lnTo>
                <a:lnTo>
                  <a:pt x="1654175" y="434975"/>
                </a:lnTo>
                <a:lnTo>
                  <a:pt x="1701800" y="428625"/>
                </a:lnTo>
                <a:lnTo>
                  <a:pt x="1695450" y="361950"/>
                </a:lnTo>
                <a:lnTo>
                  <a:pt x="1739900" y="365125"/>
                </a:lnTo>
                <a:lnTo>
                  <a:pt x="1752600" y="282575"/>
                </a:lnTo>
                <a:lnTo>
                  <a:pt x="1793875" y="206375"/>
                </a:lnTo>
                <a:lnTo>
                  <a:pt x="1765300" y="184150"/>
                </a:lnTo>
                <a:lnTo>
                  <a:pt x="1692275" y="196850"/>
                </a:lnTo>
                <a:lnTo>
                  <a:pt x="1644650" y="196850"/>
                </a:lnTo>
                <a:lnTo>
                  <a:pt x="1568450" y="209550"/>
                </a:lnTo>
                <a:lnTo>
                  <a:pt x="1508125" y="244475"/>
                </a:lnTo>
                <a:lnTo>
                  <a:pt x="1454150" y="238125"/>
                </a:lnTo>
                <a:lnTo>
                  <a:pt x="1406525" y="257175"/>
                </a:lnTo>
                <a:lnTo>
                  <a:pt x="1314450" y="257175"/>
                </a:lnTo>
                <a:lnTo>
                  <a:pt x="1282700" y="209550"/>
                </a:lnTo>
                <a:lnTo>
                  <a:pt x="1298575" y="130175"/>
                </a:lnTo>
                <a:lnTo>
                  <a:pt x="1241425" y="114300"/>
                </a:lnTo>
                <a:lnTo>
                  <a:pt x="1181100" y="127000"/>
                </a:lnTo>
                <a:lnTo>
                  <a:pt x="936625" y="66675"/>
                </a:lnTo>
                <a:lnTo>
                  <a:pt x="863600" y="85725"/>
                </a:lnTo>
                <a:lnTo>
                  <a:pt x="784225" y="41275"/>
                </a:lnTo>
                <a:lnTo>
                  <a:pt x="692150" y="38100"/>
                </a:lnTo>
                <a:lnTo>
                  <a:pt x="625475" y="0"/>
                </a:lnTo>
                <a:lnTo>
                  <a:pt x="527050" y="44450"/>
                </a:lnTo>
                <a:lnTo>
                  <a:pt x="514350" y="101600"/>
                </a:lnTo>
                <a:lnTo>
                  <a:pt x="450850" y="127000"/>
                </a:lnTo>
                <a:lnTo>
                  <a:pt x="419100" y="219075"/>
                </a:lnTo>
                <a:lnTo>
                  <a:pt x="292100" y="238125"/>
                </a:lnTo>
                <a:lnTo>
                  <a:pt x="260350" y="196850"/>
                </a:lnTo>
                <a:lnTo>
                  <a:pt x="200025" y="203200"/>
                </a:lnTo>
                <a:close/>
              </a:path>
            </a:pathLst>
          </a:cu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41" name="Полилиния 40"/>
          <p:cNvSpPr/>
          <p:nvPr/>
        </p:nvSpPr>
        <p:spPr>
          <a:xfrm>
            <a:off x="8490744" y="3686176"/>
            <a:ext cx="1257300" cy="1019175"/>
          </a:xfrm>
          <a:custGeom>
            <a:avLst/>
            <a:gdLst>
              <a:gd name="connsiteX0" fmla="*/ 190500 w 1257300"/>
              <a:gd name="connsiteY0" fmla="*/ 14288 h 1019175"/>
              <a:gd name="connsiteX1" fmla="*/ 271462 w 1257300"/>
              <a:gd name="connsiteY1" fmla="*/ 14288 h 1019175"/>
              <a:gd name="connsiteX2" fmla="*/ 328612 w 1257300"/>
              <a:gd name="connsiteY2" fmla="*/ 28575 h 1019175"/>
              <a:gd name="connsiteX3" fmla="*/ 366712 w 1257300"/>
              <a:gd name="connsiteY3" fmla="*/ 0 h 1019175"/>
              <a:gd name="connsiteX4" fmla="*/ 395287 w 1257300"/>
              <a:gd name="connsiteY4" fmla="*/ 47625 h 1019175"/>
              <a:gd name="connsiteX5" fmla="*/ 490537 w 1257300"/>
              <a:gd name="connsiteY5" fmla="*/ 85725 h 1019175"/>
              <a:gd name="connsiteX6" fmla="*/ 500062 w 1257300"/>
              <a:gd name="connsiteY6" fmla="*/ 157163 h 1019175"/>
              <a:gd name="connsiteX7" fmla="*/ 481012 w 1257300"/>
              <a:gd name="connsiteY7" fmla="*/ 214313 h 1019175"/>
              <a:gd name="connsiteX8" fmla="*/ 595312 w 1257300"/>
              <a:gd name="connsiteY8" fmla="*/ 295275 h 1019175"/>
              <a:gd name="connsiteX9" fmla="*/ 571500 w 1257300"/>
              <a:gd name="connsiteY9" fmla="*/ 338138 h 1019175"/>
              <a:gd name="connsiteX10" fmla="*/ 676275 w 1257300"/>
              <a:gd name="connsiteY10" fmla="*/ 280988 h 1019175"/>
              <a:gd name="connsiteX11" fmla="*/ 719137 w 1257300"/>
              <a:gd name="connsiteY11" fmla="*/ 304800 h 1019175"/>
              <a:gd name="connsiteX12" fmla="*/ 809625 w 1257300"/>
              <a:gd name="connsiteY12" fmla="*/ 219075 h 1019175"/>
              <a:gd name="connsiteX13" fmla="*/ 862012 w 1257300"/>
              <a:gd name="connsiteY13" fmla="*/ 219075 h 1019175"/>
              <a:gd name="connsiteX14" fmla="*/ 862012 w 1257300"/>
              <a:gd name="connsiteY14" fmla="*/ 266700 h 1019175"/>
              <a:gd name="connsiteX15" fmla="*/ 923925 w 1257300"/>
              <a:gd name="connsiteY15" fmla="*/ 319088 h 1019175"/>
              <a:gd name="connsiteX16" fmla="*/ 962025 w 1257300"/>
              <a:gd name="connsiteY16" fmla="*/ 290513 h 1019175"/>
              <a:gd name="connsiteX17" fmla="*/ 1114425 w 1257300"/>
              <a:gd name="connsiteY17" fmla="*/ 347663 h 1019175"/>
              <a:gd name="connsiteX18" fmla="*/ 1104900 w 1257300"/>
              <a:gd name="connsiteY18" fmla="*/ 419100 h 1019175"/>
              <a:gd name="connsiteX19" fmla="*/ 1243012 w 1257300"/>
              <a:gd name="connsiteY19" fmla="*/ 519113 h 1019175"/>
              <a:gd name="connsiteX20" fmla="*/ 1257300 w 1257300"/>
              <a:gd name="connsiteY20" fmla="*/ 585788 h 1019175"/>
              <a:gd name="connsiteX21" fmla="*/ 1233487 w 1257300"/>
              <a:gd name="connsiteY21" fmla="*/ 619125 h 1019175"/>
              <a:gd name="connsiteX22" fmla="*/ 1257300 w 1257300"/>
              <a:gd name="connsiteY22" fmla="*/ 666750 h 1019175"/>
              <a:gd name="connsiteX23" fmla="*/ 1200150 w 1257300"/>
              <a:gd name="connsiteY23" fmla="*/ 671513 h 1019175"/>
              <a:gd name="connsiteX24" fmla="*/ 1119187 w 1257300"/>
              <a:gd name="connsiteY24" fmla="*/ 719138 h 1019175"/>
              <a:gd name="connsiteX25" fmla="*/ 1076325 w 1257300"/>
              <a:gd name="connsiteY25" fmla="*/ 742950 h 1019175"/>
              <a:gd name="connsiteX26" fmla="*/ 1057275 w 1257300"/>
              <a:gd name="connsiteY26" fmla="*/ 728663 h 1019175"/>
              <a:gd name="connsiteX27" fmla="*/ 1028700 w 1257300"/>
              <a:gd name="connsiteY27" fmla="*/ 757238 h 1019175"/>
              <a:gd name="connsiteX28" fmla="*/ 1052512 w 1257300"/>
              <a:gd name="connsiteY28" fmla="*/ 804863 h 1019175"/>
              <a:gd name="connsiteX29" fmla="*/ 1023937 w 1257300"/>
              <a:gd name="connsiteY29" fmla="*/ 857250 h 1019175"/>
              <a:gd name="connsiteX30" fmla="*/ 962025 w 1257300"/>
              <a:gd name="connsiteY30" fmla="*/ 957263 h 1019175"/>
              <a:gd name="connsiteX31" fmla="*/ 923925 w 1257300"/>
              <a:gd name="connsiteY31" fmla="*/ 919163 h 1019175"/>
              <a:gd name="connsiteX32" fmla="*/ 790575 w 1257300"/>
              <a:gd name="connsiteY32" fmla="*/ 1004888 h 1019175"/>
              <a:gd name="connsiteX33" fmla="*/ 742950 w 1257300"/>
              <a:gd name="connsiteY33" fmla="*/ 976313 h 1019175"/>
              <a:gd name="connsiteX34" fmla="*/ 690562 w 1257300"/>
              <a:gd name="connsiteY34" fmla="*/ 1019175 h 1019175"/>
              <a:gd name="connsiteX35" fmla="*/ 676275 w 1257300"/>
              <a:gd name="connsiteY35" fmla="*/ 942975 h 1019175"/>
              <a:gd name="connsiteX36" fmla="*/ 642937 w 1257300"/>
              <a:gd name="connsiteY36" fmla="*/ 990600 h 1019175"/>
              <a:gd name="connsiteX37" fmla="*/ 600075 w 1257300"/>
              <a:gd name="connsiteY37" fmla="*/ 966788 h 1019175"/>
              <a:gd name="connsiteX38" fmla="*/ 519112 w 1257300"/>
              <a:gd name="connsiteY38" fmla="*/ 1004888 h 1019175"/>
              <a:gd name="connsiteX39" fmla="*/ 314325 w 1257300"/>
              <a:gd name="connsiteY39" fmla="*/ 857250 h 1019175"/>
              <a:gd name="connsiteX40" fmla="*/ 309562 w 1257300"/>
              <a:gd name="connsiteY40" fmla="*/ 733425 h 1019175"/>
              <a:gd name="connsiteX41" fmla="*/ 147637 w 1257300"/>
              <a:gd name="connsiteY41" fmla="*/ 742950 h 1019175"/>
              <a:gd name="connsiteX42" fmla="*/ 157162 w 1257300"/>
              <a:gd name="connsiteY42" fmla="*/ 666750 h 1019175"/>
              <a:gd name="connsiteX43" fmla="*/ 195262 w 1257300"/>
              <a:gd name="connsiteY43" fmla="*/ 581025 h 1019175"/>
              <a:gd name="connsiteX44" fmla="*/ 171450 w 1257300"/>
              <a:gd name="connsiteY44" fmla="*/ 557213 h 1019175"/>
              <a:gd name="connsiteX45" fmla="*/ 52387 w 1257300"/>
              <a:gd name="connsiteY45" fmla="*/ 566738 h 1019175"/>
              <a:gd name="connsiteX46" fmla="*/ 85725 w 1257300"/>
              <a:gd name="connsiteY46" fmla="*/ 452438 h 1019175"/>
              <a:gd name="connsiteX47" fmla="*/ 52387 w 1257300"/>
              <a:gd name="connsiteY47" fmla="*/ 423863 h 1019175"/>
              <a:gd name="connsiteX48" fmla="*/ 66675 w 1257300"/>
              <a:gd name="connsiteY48" fmla="*/ 371475 h 1019175"/>
              <a:gd name="connsiteX49" fmla="*/ 0 w 1257300"/>
              <a:gd name="connsiteY49" fmla="*/ 323850 h 1019175"/>
              <a:gd name="connsiteX50" fmla="*/ 0 w 1257300"/>
              <a:gd name="connsiteY50" fmla="*/ 247650 h 1019175"/>
              <a:gd name="connsiteX51" fmla="*/ 185737 w 1257300"/>
              <a:gd name="connsiteY51" fmla="*/ 66675 h 1019175"/>
              <a:gd name="connsiteX52" fmla="*/ 190500 w 1257300"/>
              <a:gd name="connsiteY52" fmla="*/ 14288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57300" h="1019175">
                <a:moveTo>
                  <a:pt x="190500" y="14288"/>
                </a:moveTo>
                <a:lnTo>
                  <a:pt x="271462" y="14288"/>
                </a:lnTo>
                <a:lnTo>
                  <a:pt x="328612" y="28575"/>
                </a:lnTo>
                <a:lnTo>
                  <a:pt x="366712" y="0"/>
                </a:lnTo>
                <a:lnTo>
                  <a:pt x="395287" y="47625"/>
                </a:lnTo>
                <a:lnTo>
                  <a:pt x="490537" y="85725"/>
                </a:lnTo>
                <a:lnTo>
                  <a:pt x="500062" y="157163"/>
                </a:lnTo>
                <a:lnTo>
                  <a:pt x="481012" y="214313"/>
                </a:lnTo>
                <a:lnTo>
                  <a:pt x="595312" y="295275"/>
                </a:lnTo>
                <a:lnTo>
                  <a:pt x="571500" y="338138"/>
                </a:lnTo>
                <a:lnTo>
                  <a:pt x="676275" y="280988"/>
                </a:lnTo>
                <a:lnTo>
                  <a:pt x="719137" y="304800"/>
                </a:lnTo>
                <a:lnTo>
                  <a:pt x="809625" y="219075"/>
                </a:lnTo>
                <a:lnTo>
                  <a:pt x="862012" y="219075"/>
                </a:lnTo>
                <a:lnTo>
                  <a:pt x="862012" y="266700"/>
                </a:lnTo>
                <a:lnTo>
                  <a:pt x="923925" y="319088"/>
                </a:lnTo>
                <a:lnTo>
                  <a:pt x="962025" y="290513"/>
                </a:lnTo>
                <a:lnTo>
                  <a:pt x="1114425" y="347663"/>
                </a:lnTo>
                <a:lnTo>
                  <a:pt x="1104900" y="419100"/>
                </a:lnTo>
                <a:lnTo>
                  <a:pt x="1243012" y="519113"/>
                </a:lnTo>
                <a:lnTo>
                  <a:pt x="1257300" y="585788"/>
                </a:lnTo>
                <a:lnTo>
                  <a:pt x="1233487" y="619125"/>
                </a:lnTo>
                <a:lnTo>
                  <a:pt x="1257300" y="666750"/>
                </a:lnTo>
                <a:lnTo>
                  <a:pt x="1200150" y="671513"/>
                </a:lnTo>
                <a:lnTo>
                  <a:pt x="1119187" y="719138"/>
                </a:lnTo>
                <a:lnTo>
                  <a:pt x="1076325" y="742950"/>
                </a:lnTo>
                <a:lnTo>
                  <a:pt x="1057275" y="728663"/>
                </a:lnTo>
                <a:lnTo>
                  <a:pt x="1028700" y="757238"/>
                </a:lnTo>
                <a:lnTo>
                  <a:pt x="1052512" y="804863"/>
                </a:lnTo>
                <a:lnTo>
                  <a:pt x="1023937" y="857250"/>
                </a:lnTo>
                <a:lnTo>
                  <a:pt x="962025" y="957263"/>
                </a:lnTo>
                <a:lnTo>
                  <a:pt x="923925" y="919163"/>
                </a:lnTo>
                <a:lnTo>
                  <a:pt x="790575" y="1004888"/>
                </a:lnTo>
                <a:lnTo>
                  <a:pt x="742950" y="976313"/>
                </a:lnTo>
                <a:lnTo>
                  <a:pt x="690562" y="1019175"/>
                </a:lnTo>
                <a:lnTo>
                  <a:pt x="676275" y="942975"/>
                </a:lnTo>
                <a:lnTo>
                  <a:pt x="642937" y="990600"/>
                </a:lnTo>
                <a:lnTo>
                  <a:pt x="600075" y="966788"/>
                </a:lnTo>
                <a:lnTo>
                  <a:pt x="519112" y="1004888"/>
                </a:lnTo>
                <a:lnTo>
                  <a:pt x="314325" y="857250"/>
                </a:lnTo>
                <a:lnTo>
                  <a:pt x="309562" y="733425"/>
                </a:lnTo>
                <a:lnTo>
                  <a:pt x="147637" y="742950"/>
                </a:lnTo>
                <a:lnTo>
                  <a:pt x="157162" y="666750"/>
                </a:lnTo>
                <a:lnTo>
                  <a:pt x="195262" y="581025"/>
                </a:lnTo>
                <a:lnTo>
                  <a:pt x="171450" y="557213"/>
                </a:lnTo>
                <a:lnTo>
                  <a:pt x="52387" y="566738"/>
                </a:lnTo>
                <a:lnTo>
                  <a:pt x="85725" y="452438"/>
                </a:lnTo>
                <a:lnTo>
                  <a:pt x="52387" y="423863"/>
                </a:lnTo>
                <a:lnTo>
                  <a:pt x="66675" y="371475"/>
                </a:lnTo>
                <a:lnTo>
                  <a:pt x="0" y="323850"/>
                </a:lnTo>
                <a:lnTo>
                  <a:pt x="0" y="247650"/>
                </a:lnTo>
                <a:lnTo>
                  <a:pt x="185737" y="66675"/>
                </a:lnTo>
                <a:lnTo>
                  <a:pt x="190500" y="14288"/>
                </a:lnTo>
                <a:close/>
              </a:path>
            </a:pathLst>
          </a:cu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44" name="Полилиния 43"/>
          <p:cNvSpPr/>
          <p:nvPr/>
        </p:nvSpPr>
        <p:spPr>
          <a:xfrm>
            <a:off x="7919245" y="2266951"/>
            <a:ext cx="1023937" cy="1319213"/>
          </a:xfrm>
          <a:custGeom>
            <a:avLst/>
            <a:gdLst>
              <a:gd name="connsiteX0" fmla="*/ 923925 w 1023937"/>
              <a:gd name="connsiteY0" fmla="*/ 876300 h 1319213"/>
              <a:gd name="connsiteX1" fmla="*/ 871537 w 1023937"/>
              <a:gd name="connsiteY1" fmla="*/ 847725 h 1319213"/>
              <a:gd name="connsiteX2" fmla="*/ 904875 w 1023937"/>
              <a:gd name="connsiteY2" fmla="*/ 804863 h 1319213"/>
              <a:gd name="connsiteX3" fmla="*/ 900112 w 1023937"/>
              <a:gd name="connsiteY3" fmla="*/ 733425 h 1319213"/>
              <a:gd name="connsiteX4" fmla="*/ 857250 w 1023937"/>
              <a:gd name="connsiteY4" fmla="*/ 681038 h 1319213"/>
              <a:gd name="connsiteX5" fmla="*/ 885825 w 1023937"/>
              <a:gd name="connsiteY5" fmla="*/ 585788 h 1319213"/>
              <a:gd name="connsiteX6" fmla="*/ 862012 w 1023937"/>
              <a:gd name="connsiteY6" fmla="*/ 490538 h 1319213"/>
              <a:gd name="connsiteX7" fmla="*/ 885825 w 1023937"/>
              <a:gd name="connsiteY7" fmla="*/ 461963 h 1319213"/>
              <a:gd name="connsiteX8" fmla="*/ 947737 w 1023937"/>
              <a:gd name="connsiteY8" fmla="*/ 409575 h 1319213"/>
              <a:gd name="connsiteX9" fmla="*/ 919162 w 1023937"/>
              <a:gd name="connsiteY9" fmla="*/ 352425 h 1319213"/>
              <a:gd name="connsiteX10" fmla="*/ 923925 w 1023937"/>
              <a:gd name="connsiteY10" fmla="*/ 323850 h 1319213"/>
              <a:gd name="connsiteX11" fmla="*/ 909637 w 1023937"/>
              <a:gd name="connsiteY11" fmla="*/ 304800 h 1319213"/>
              <a:gd name="connsiteX12" fmla="*/ 909637 w 1023937"/>
              <a:gd name="connsiteY12" fmla="*/ 304800 h 1319213"/>
              <a:gd name="connsiteX13" fmla="*/ 842962 w 1023937"/>
              <a:gd name="connsiteY13" fmla="*/ 319088 h 1319213"/>
              <a:gd name="connsiteX14" fmla="*/ 819150 w 1023937"/>
              <a:gd name="connsiteY14" fmla="*/ 252413 h 1319213"/>
              <a:gd name="connsiteX15" fmla="*/ 847725 w 1023937"/>
              <a:gd name="connsiteY15" fmla="*/ 209550 h 1319213"/>
              <a:gd name="connsiteX16" fmla="*/ 814387 w 1023937"/>
              <a:gd name="connsiteY16" fmla="*/ 171450 h 1319213"/>
              <a:gd name="connsiteX17" fmla="*/ 762000 w 1023937"/>
              <a:gd name="connsiteY17" fmla="*/ 223838 h 1319213"/>
              <a:gd name="connsiteX18" fmla="*/ 723900 w 1023937"/>
              <a:gd name="connsiteY18" fmla="*/ 257175 h 1319213"/>
              <a:gd name="connsiteX19" fmla="*/ 685800 w 1023937"/>
              <a:gd name="connsiteY19" fmla="*/ 238125 h 1319213"/>
              <a:gd name="connsiteX20" fmla="*/ 638175 w 1023937"/>
              <a:gd name="connsiteY20" fmla="*/ 257175 h 1319213"/>
              <a:gd name="connsiteX21" fmla="*/ 600075 w 1023937"/>
              <a:gd name="connsiteY21" fmla="*/ 276225 h 1319213"/>
              <a:gd name="connsiteX22" fmla="*/ 566737 w 1023937"/>
              <a:gd name="connsiteY22" fmla="*/ 276225 h 1319213"/>
              <a:gd name="connsiteX23" fmla="*/ 542925 w 1023937"/>
              <a:gd name="connsiteY23" fmla="*/ 261938 h 1319213"/>
              <a:gd name="connsiteX24" fmla="*/ 504825 w 1023937"/>
              <a:gd name="connsiteY24" fmla="*/ 271463 h 1319213"/>
              <a:gd name="connsiteX25" fmla="*/ 476250 w 1023937"/>
              <a:gd name="connsiteY25" fmla="*/ 285750 h 1319213"/>
              <a:gd name="connsiteX26" fmla="*/ 423862 w 1023937"/>
              <a:gd name="connsiteY26" fmla="*/ 285750 h 1319213"/>
              <a:gd name="connsiteX27" fmla="*/ 423862 w 1023937"/>
              <a:gd name="connsiteY27" fmla="*/ 285750 h 1319213"/>
              <a:gd name="connsiteX28" fmla="*/ 438150 w 1023937"/>
              <a:gd name="connsiteY28" fmla="*/ 228600 h 1319213"/>
              <a:gd name="connsiteX29" fmla="*/ 400050 w 1023937"/>
              <a:gd name="connsiteY29" fmla="*/ 219075 h 1319213"/>
              <a:gd name="connsiteX30" fmla="*/ 381000 w 1023937"/>
              <a:gd name="connsiteY30" fmla="*/ 133350 h 1319213"/>
              <a:gd name="connsiteX31" fmla="*/ 352425 w 1023937"/>
              <a:gd name="connsiteY31" fmla="*/ 128588 h 1319213"/>
              <a:gd name="connsiteX32" fmla="*/ 323850 w 1023937"/>
              <a:gd name="connsiteY32" fmla="*/ 133350 h 1319213"/>
              <a:gd name="connsiteX33" fmla="*/ 319087 w 1023937"/>
              <a:gd name="connsiteY33" fmla="*/ 100013 h 1319213"/>
              <a:gd name="connsiteX34" fmla="*/ 290512 w 1023937"/>
              <a:gd name="connsiteY34" fmla="*/ 123825 h 1319213"/>
              <a:gd name="connsiteX35" fmla="*/ 257175 w 1023937"/>
              <a:gd name="connsiteY35" fmla="*/ 90488 h 1319213"/>
              <a:gd name="connsiteX36" fmla="*/ 295275 w 1023937"/>
              <a:gd name="connsiteY36" fmla="*/ 52388 h 1319213"/>
              <a:gd name="connsiteX37" fmla="*/ 295275 w 1023937"/>
              <a:gd name="connsiteY37" fmla="*/ 52388 h 1319213"/>
              <a:gd name="connsiteX38" fmla="*/ 285750 w 1023937"/>
              <a:gd name="connsiteY38" fmla="*/ 9525 h 1319213"/>
              <a:gd name="connsiteX39" fmla="*/ 238125 w 1023937"/>
              <a:gd name="connsiteY39" fmla="*/ 0 h 1319213"/>
              <a:gd name="connsiteX40" fmla="*/ 200025 w 1023937"/>
              <a:gd name="connsiteY40" fmla="*/ 4763 h 1319213"/>
              <a:gd name="connsiteX41" fmla="*/ 166687 w 1023937"/>
              <a:gd name="connsiteY41" fmla="*/ 23813 h 1319213"/>
              <a:gd name="connsiteX42" fmla="*/ 166687 w 1023937"/>
              <a:gd name="connsiteY42" fmla="*/ 23813 h 1319213"/>
              <a:gd name="connsiteX43" fmla="*/ 119062 w 1023937"/>
              <a:gd name="connsiteY43" fmla="*/ 42863 h 1319213"/>
              <a:gd name="connsiteX44" fmla="*/ 104775 w 1023937"/>
              <a:gd name="connsiteY44" fmla="*/ 80963 h 1319213"/>
              <a:gd name="connsiteX45" fmla="*/ 104775 w 1023937"/>
              <a:gd name="connsiteY45" fmla="*/ 142875 h 1319213"/>
              <a:gd name="connsiteX46" fmla="*/ 123825 w 1023937"/>
              <a:gd name="connsiteY46" fmla="*/ 157163 h 1319213"/>
              <a:gd name="connsiteX47" fmla="*/ 114300 w 1023937"/>
              <a:gd name="connsiteY47" fmla="*/ 176213 h 1319213"/>
              <a:gd name="connsiteX48" fmla="*/ 171450 w 1023937"/>
              <a:gd name="connsiteY48" fmla="*/ 185738 h 1319213"/>
              <a:gd name="connsiteX49" fmla="*/ 109537 w 1023937"/>
              <a:gd name="connsiteY49" fmla="*/ 238125 h 1319213"/>
              <a:gd name="connsiteX50" fmla="*/ 104775 w 1023937"/>
              <a:gd name="connsiteY50" fmla="*/ 252413 h 1319213"/>
              <a:gd name="connsiteX51" fmla="*/ 209550 w 1023937"/>
              <a:gd name="connsiteY51" fmla="*/ 300038 h 1319213"/>
              <a:gd name="connsiteX52" fmla="*/ 180975 w 1023937"/>
              <a:gd name="connsiteY52" fmla="*/ 328613 h 1319213"/>
              <a:gd name="connsiteX53" fmla="*/ 133350 w 1023937"/>
              <a:gd name="connsiteY53" fmla="*/ 319088 h 1319213"/>
              <a:gd name="connsiteX54" fmla="*/ 114300 w 1023937"/>
              <a:gd name="connsiteY54" fmla="*/ 333375 h 1319213"/>
              <a:gd name="connsiteX55" fmla="*/ 161925 w 1023937"/>
              <a:gd name="connsiteY55" fmla="*/ 385763 h 1319213"/>
              <a:gd name="connsiteX56" fmla="*/ 157162 w 1023937"/>
              <a:gd name="connsiteY56" fmla="*/ 404813 h 1319213"/>
              <a:gd name="connsiteX57" fmla="*/ 133350 w 1023937"/>
              <a:gd name="connsiteY57" fmla="*/ 433388 h 1319213"/>
              <a:gd name="connsiteX58" fmla="*/ 114300 w 1023937"/>
              <a:gd name="connsiteY58" fmla="*/ 476250 h 1319213"/>
              <a:gd name="connsiteX59" fmla="*/ 100012 w 1023937"/>
              <a:gd name="connsiteY59" fmla="*/ 514350 h 1319213"/>
              <a:gd name="connsiteX60" fmla="*/ 114300 w 1023937"/>
              <a:gd name="connsiteY60" fmla="*/ 571500 h 1319213"/>
              <a:gd name="connsiteX61" fmla="*/ 114300 w 1023937"/>
              <a:gd name="connsiteY61" fmla="*/ 638175 h 1319213"/>
              <a:gd name="connsiteX62" fmla="*/ 85725 w 1023937"/>
              <a:gd name="connsiteY62" fmla="*/ 685800 h 1319213"/>
              <a:gd name="connsiteX63" fmla="*/ 95250 w 1023937"/>
              <a:gd name="connsiteY63" fmla="*/ 733425 h 1319213"/>
              <a:gd name="connsiteX64" fmla="*/ 147637 w 1023937"/>
              <a:gd name="connsiteY64" fmla="*/ 781050 h 1319213"/>
              <a:gd name="connsiteX65" fmla="*/ 171450 w 1023937"/>
              <a:gd name="connsiteY65" fmla="*/ 819150 h 1319213"/>
              <a:gd name="connsiteX66" fmla="*/ 123825 w 1023937"/>
              <a:gd name="connsiteY66" fmla="*/ 828675 h 1319213"/>
              <a:gd name="connsiteX67" fmla="*/ 114300 w 1023937"/>
              <a:gd name="connsiteY67" fmla="*/ 862013 h 1319213"/>
              <a:gd name="connsiteX68" fmla="*/ 85725 w 1023937"/>
              <a:gd name="connsiteY68" fmla="*/ 909638 h 1319213"/>
              <a:gd name="connsiteX69" fmla="*/ 61912 w 1023937"/>
              <a:gd name="connsiteY69" fmla="*/ 952500 h 1319213"/>
              <a:gd name="connsiteX70" fmla="*/ 42862 w 1023937"/>
              <a:gd name="connsiteY70" fmla="*/ 985838 h 1319213"/>
              <a:gd name="connsiteX71" fmla="*/ 9525 w 1023937"/>
              <a:gd name="connsiteY71" fmla="*/ 1038225 h 1319213"/>
              <a:gd name="connsiteX72" fmla="*/ 0 w 1023937"/>
              <a:gd name="connsiteY72" fmla="*/ 1062038 h 1319213"/>
              <a:gd name="connsiteX73" fmla="*/ 19050 w 1023937"/>
              <a:gd name="connsiteY73" fmla="*/ 1114425 h 1319213"/>
              <a:gd name="connsiteX74" fmla="*/ 80962 w 1023937"/>
              <a:gd name="connsiteY74" fmla="*/ 1095375 h 1319213"/>
              <a:gd name="connsiteX75" fmla="*/ 104775 w 1023937"/>
              <a:gd name="connsiteY75" fmla="*/ 1119188 h 1319213"/>
              <a:gd name="connsiteX76" fmla="*/ 147637 w 1023937"/>
              <a:gd name="connsiteY76" fmla="*/ 1100138 h 1319213"/>
              <a:gd name="connsiteX77" fmla="*/ 147637 w 1023937"/>
              <a:gd name="connsiteY77" fmla="*/ 1128713 h 1319213"/>
              <a:gd name="connsiteX78" fmla="*/ 138112 w 1023937"/>
              <a:gd name="connsiteY78" fmla="*/ 1157288 h 1319213"/>
              <a:gd name="connsiteX79" fmla="*/ 209550 w 1023937"/>
              <a:gd name="connsiteY79" fmla="*/ 1181100 h 1319213"/>
              <a:gd name="connsiteX80" fmla="*/ 280987 w 1023937"/>
              <a:gd name="connsiteY80" fmla="*/ 1176338 h 1319213"/>
              <a:gd name="connsiteX81" fmla="*/ 304800 w 1023937"/>
              <a:gd name="connsiteY81" fmla="*/ 1209675 h 1319213"/>
              <a:gd name="connsiteX82" fmla="*/ 314325 w 1023937"/>
              <a:gd name="connsiteY82" fmla="*/ 1252538 h 1319213"/>
              <a:gd name="connsiteX83" fmla="*/ 376237 w 1023937"/>
              <a:gd name="connsiteY83" fmla="*/ 1295400 h 1319213"/>
              <a:gd name="connsiteX84" fmla="*/ 428625 w 1023937"/>
              <a:gd name="connsiteY84" fmla="*/ 1304925 h 1319213"/>
              <a:gd name="connsiteX85" fmla="*/ 438150 w 1023937"/>
              <a:gd name="connsiteY85" fmla="*/ 1276350 h 1319213"/>
              <a:gd name="connsiteX86" fmla="*/ 633412 w 1023937"/>
              <a:gd name="connsiteY86" fmla="*/ 1271588 h 1319213"/>
              <a:gd name="connsiteX87" fmla="*/ 671512 w 1023937"/>
              <a:gd name="connsiteY87" fmla="*/ 1281113 h 1319213"/>
              <a:gd name="connsiteX88" fmla="*/ 700087 w 1023937"/>
              <a:gd name="connsiteY88" fmla="*/ 1314450 h 1319213"/>
              <a:gd name="connsiteX89" fmla="*/ 700087 w 1023937"/>
              <a:gd name="connsiteY89" fmla="*/ 1314450 h 1319213"/>
              <a:gd name="connsiteX90" fmla="*/ 757237 w 1023937"/>
              <a:gd name="connsiteY90" fmla="*/ 1319213 h 1319213"/>
              <a:gd name="connsiteX91" fmla="*/ 776287 w 1023937"/>
              <a:gd name="connsiteY91" fmla="*/ 1319213 h 1319213"/>
              <a:gd name="connsiteX92" fmla="*/ 819150 w 1023937"/>
              <a:gd name="connsiteY92" fmla="*/ 1266825 h 1319213"/>
              <a:gd name="connsiteX93" fmla="*/ 852487 w 1023937"/>
              <a:gd name="connsiteY93" fmla="*/ 1252538 h 1319213"/>
              <a:gd name="connsiteX94" fmla="*/ 852487 w 1023937"/>
              <a:gd name="connsiteY94" fmla="*/ 1252538 h 1319213"/>
              <a:gd name="connsiteX95" fmla="*/ 928687 w 1023937"/>
              <a:gd name="connsiteY95" fmla="*/ 1133475 h 1319213"/>
              <a:gd name="connsiteX96" fmla="*/ 919162 w 1023937"/>
              <a:gd name="connsiteY96" fmla="*/ 1057275 h 1319213"/>
              <a:gd name="connsiteX97" fmla="*/ 881062 w 1023937"/>
              <a:gd name="connsiteY97" fmla="*/ 1014413 h 1319213"/>
              <a:gd name="connsiteX98" fmla="*/ 938212 w 1023937"/>
              <a:gd name="connsiteY98" fmla="*/ 985838 h 1319213"/>
              <a:gd name="connsiteX99" fmla="*/ 971550 w 1023937"/>
              <a:gd name="connsiteY99" fmla="*/ 1004888 h 1319213"/>
              <a:gd name="connsiteX100" fmla="*/ 1023937 w 1023937"/>
              <a:gd name="connsiteY100" fmla="*/ 952500 h 1319213"/>
              <a:gd name="connsiteX101" fmla="*/ 923925 w 1023937"/>
              <a:gd name="connsiteY101" fmla="*/ 876300 h 1319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023937" h="1319213">
                <a:moveTo>
                  <a:pt x="923925" y="876300"/>
                </a:moveTo>
                <a:lnTo>
                  <a:pt x="871537" y="847725"/>
                </a:lnTo>
                <a:lnTo>
                  <a:pt x="904875" y="804863"/>
                </a:lnTo>
                <a:lnTo>
                  <a:pt x="900112" y="733425"/>
                </a:lnTo>
                <a:lnTo>
                  <a:pt x="857250" y="681038"/>
                </a:lnTo>
                <a:lnTo>
                  <a:pt x="885825" y="585788"/>
                </a:lnTo>
                <a:lnTo>
                  <a:pt x="862012" y="490538"/>
                </a:lnTo>
                <a:lnTo>
                  <a:pt x="885825" y="461963"/>
                </a:lnTo>
                <a:lnTo>
                  <a:pt x="947737" y="409575"/>
                </a:lnTo>
                <a:lnTo>
                  <a:pt x="919162" y="352425"/>
                </a:lnTo>
                <a:lnTo>
                  <a:pt x="923925" y="323850"/>
                </a:lnTo>
                <a:lnTo>
                  <a:pt x="909637" y="304800"/>
                </a:lnTo>
                <a:lnTo>
                  <a:pt x="909637" y="304800"/>
                </a:lnTo>
                <a:lnTo>
                  <a:pt x="842962" y="319088"/>
                </a:lnTo>
                <a:lnTo>
                  <a:pt x="819150" y="252413"/>
                </a:lnTo>
                <a:lnTo>
                  <a:pt x="847725" y="209550"/>
                </a:lnTo>
                <a:lnTo>
                  <a:pt x="814387" y="171450"/>
                </a:lnTo>
                <a:lnTo>
                  <a:pt x="762000" y="223838"/>
                </a:lnTo>
                <a:lnTo>
                  <a:pt x="723900" y="257175"/>
                </a:lnTo>
                <a:lnTo>
                  <a:pt x="685800" y="238125"/>
                </a:lnTo>
                <a:lnTo>
                  <a:pt x="638175" y="257175"/>
                </a:lnTo>
                <a:lnTo>
                  <a:pt x="600075" y="276225"/>
                </a:lnTo>
                <a:lnTo>
                  <a:pt x="566737" y="276225"/>
                </a:lnTo>
                <a:lnTo>
                  <a:pt x="542925" y="261938"/>
                </a:lnTo>
                <a:lnTo>
                  <a:pt x="504825" y="271463"/>
                </a:lnTo>
                <a:lnTo>
                  <a:pt x="476250" y="285750"/>
                </a:lnTo>
                <a:lnTo>
                  <a:pt x="423862" y="285750"/>
                </a:lnTo>
                <a:lnTo>
                  <a:pt x="423862" y="285750"/>
                </a:lnTo>
                <a:lnTo>
                  <a:pt x="438150" y="228600"/>
                </a:lnTo>
                <a:lnTo>
                  <a:pt x="400050" y="219075"/>
                </a:lnTo>
                <a:lnTo>
                  <a:pt x="381000" y="133350"/>
                </a:lnTo>
                <a:lnTo>
                  <a:pt x="352425" y="128588"/>
                </a:lnTo>
                <a:lnTo>
                  <a:pt x="323850" y="133350"/>
                </a:lnTo>
                <a:lnTo>
                  <a:pt x="319087" y="100013"/>
                </a:lnTo>
                <a:lnTo>
                  <a:pt x="290512" y="123825"/>
                </a:lnTo>
                <a:lnTo>
                  <a:pt x="257175" y="90488"/>
                </a:lnTo>
                <a:lnTo>
                  <a:pt x="295275" y="52388"/>
                </a:lnTo>
                <a:lnTo>
                  <a:pt x="295275" y="52388"/>
                </a:lnTo>
                <a:lnTo>
                  <a:pt x="285750" y="9525"/>
                </a:lnTo>
                <a:lnTo>
                  <a:pt x="238125" y="0"/>
                </a:lnTo>
                <a:lnTo>
                  <a:pt x="200025" y="4763"/>
                </a:lnTo>
                <a:lnTo>
                  <a:pt x="166687" y="23813"/>
                </a:lnTo>
                <a:lnTo>
                  <a:pt x="166687" y="23813"/>
                </a:lnTo>
                <a:lnTo>
                  <a:pt x="119062" y="42863"/>
                </a:lnTo>
                <a:lnTo>
                  <a:pt x="104775" y="80963"/>
                </a:lnTo>
                <a:lnTo>
                  <a:pt x="104775" y="142875"/>
                </a:lnTo>
                <a:lnTo>
                  <a:pt x="123825" y="157163"/>
                </a:lnTo>
                <a:lnTo>
                  <a:pt x="114300" y="176213"/>
                </a:lnTo>
                <a:lnTo>
                  <a:pt x="171450" y="185738"/>
                </a:lnTo>
                <a:lnTo>
                  <a:pt x="109537" y="238125"/>
                </a:lnTo>
                <a:lnTo>
                  <a:pt x="104775" y="252413"/>
                </a:lnTo>
                <a:lnTo>
                  <a:pt x="209550" y="300038"/>
                </a:lnTo>
                <a:lnTo>
                  <a:pt x="180975" y="328613"/>
                </a:lnTo>
                <a:lnTo>
                  <a:pt x="133350" y="319088"/>
                </a:lnTo>
                <a:lnTo>
                  <a:pt x="114300" y="333375"/>
                </a:lnTo>
                <a:lnTo>
                  <a:pt x="161925" y="385763"/>
                </a:lnTo>
                <a:lnTo>
                  <a:pt x="157162" y="404813"/>
                </a:lnTo>
                <a:lnTo>
                  <a:pt x="133350" y="433388"/>
                </a:lnTo>
                <a:lnTo>
                  <a:pt x="114300" y="476250"/>
                </a:lnTo>
                <a:lnTo>
                  <a:pt x="100012" y="514350"/>
                </a:lnTo>
                <a:lnTo>
                  <a:pt x="114300" y="571500"/>
                </a:lnTo>
                <a:lnTo>
                  <a:pt x="114300" y="638175"/>
                </a:lnTo>
                <a:lnTo>
                  <a:pt x="85725" y="685800"/>
                </a:lnTo>
                <a:lnTo>
                  <a:pt x="95250" y="733425"/>
                </a:lnTo>
                <a:lnTo>
                  <a:pt x="147637" y="781050"/>
                </a:lnTo>
                <a:lnTo>
                  <a:pt x="171450" y="819150"/>
                </a:lnTo>
                <a:lnTo>
                  <a:pt x="123825" y="828675"/>
                </a:lnTo>
                <a:lnTo>
                  <a:pt x="114300" y="862013"/>
                </a:lnTo>
                <a:lnTo>
                  <a:pt x="85725" y="909638"/>
                </a:lnTo>
                <a:lnTo>
                  <a:pt x="61912" y="952500"/>
                </a:lnTo>
                <a:lnTo>
                  <a:pt x="42862" y="985838"/>
                </a:lnTo>
                <a:lnTo>
                  <a:pt x="9525" y="1038225"/>
                </a:lnTo>
                <a:lnTo>
                  <a:pt x="0" y="1062038"/>
                </a:lnTo>
                <a:lnTo>
                  <a:pt x="19050" y="1114425"/>
                </a:lnTo>
                <a:lnTo>
                  <a:pt x="80962" y="1095375"/>
                </a:lnTo>
                <a:lnTo>
                  <a:pt x="104775" y="1119188"/>
                </a:lnTo>
                <a:lnTo>
                  <a:pt x="147637" y="1100138"/>
                </a:lnTo>
                <a:lnTo>
                  <a:pt x="147637" y="1128713"/>
                </a:lnTo>
                <a:lnTo>
                  <a:pt x="138112" y="1157288"/>
                </a:lnTo>
                <a:lnTo>
                  <a:pt x="209550" y="1181100"/>
                </a:lnTo>
                <a:lnTo>
                  <a:pt x="280987" y="1176338"/>
                </a:lnTo>
                <a:lnTo>
                  <a:pt x="304800" y="1209675"/>
                </a:lnTo>
                <a:lnTo>
                  <a:pt x="314325" y="1252538"/>
                </a:lnTo>
                <a:lnTo>
                  <a:pt x="376237" y="1295400"/>
                </a:lnTo>
                <a:lnTo>
                  <a:pt x="428625" y="1304925"/>
                </a:lnTo>
                <a:lnTo>
                  <a:pt x="438150" y="1276350"/>
                </a:lnTo>
                <a:lnTo>
                  <a:pt x="633412" y="1271588"/>
                </a:lnTo>
                <a:lnTo>
                  <a:pt x="671512" y="1281113"/>
                </a:lnTo>
                <a:lnTo>
                  <a:pt x="700087" y="1314450"/>
                </a:lnTo>
                <a:lnTo>
                  <a:pt x="700087" y="1314450"/>
                </a:lnTo>
                <a:lnTo>
                  <a:pt x="757237" y="1319213"/>
                </a:lnTo>
                <a:lnTo>
                  <a:pt x="776287" y="1319213"/>
                </a:lnTo>
                <a:lnTo>
                  <a:pt x="819150" y="1266825"/>
                </a:lnTo>
                <a:lnTo>
                  <a:pt x="852487" y="1252538"/>
                </a:lnTo>
                <a:lnTo>
                  <a:pt x="852487" y="1252538"/>
                </a:lnTo>
                <a:lnTo>
                  <a:pt x="928687" y="1133475"/>
                </a:lnTo>
                <a:lnTo>
                  <a:pt x="919162" y="1057275"/>
                </a:lnTo>
                <a:lnTo>
                  <a:pt x="881062" y="1014413"/>
                </a:lnTo>
                <a:lnTo>
                  <a:pt x="938212" y="985838"/>
                </a:lnTo>
                <a:lnTo>
                  <a:pt x="971550" y="1004888"/>
                </a:lnTo>
                <a:lnTo>
                  <a:pt x="1023937" y="952500"/>
                </a:lnTo>
                <a:lnTo>
                  <a:pt x="923925" y="876300"/>
                </a:lnTo>
                <a:close/>
              </a:path>
            </a:pathLst>
          </a:cu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48" name="Полилиния 47"/>
          <p:cNvSpPr/>
          <p:nvPr/>
        </p:nvSpPr>
        <p:spPr>
          <a:xfrm>
            <a:off x="8714582" y="1847850"/>
            <a:ext cx="1000125" cy="895350"/>
          </a:xfrm>
          <a:custGeom>
            <a:avLst/>
            <a:gdLst>
              <a:gd name="connsiteX0" fmla="*/ 171450 w 1000125"/>
              <a:gd name="connsiteY0" fmla="*/ 485775 h 895350"/>
              <a:gd name="connsiteX1" fmla="*/ 138113 w 1000125"/>
              <a:gd name="connsiteY1" fmla="*/ 414338 h 895350"/>
              <a:gd name="connsiteX2" fmla="*/ 147638 w 1000125"/>
              <a:gd name="connsiteY2" fmla="*/ 338138 h 895350"/>
              <a:gd name="connsiteX3" fmla="*/ 200025 w 1000125"/>
              <a:gd name="connsiteY3" fmla="*/ 280988 h 895350"/>
              <a:gd name="connsiteX4" fmla="*/ 238125 w 1000125"/>
              <a:gd name="connsiteY4" fmla="*/ 233363 h 895350"/>
              <a:gd name="connsiteX5" fmla="*/ 214313 w 1000125"/>
              <a:gd name="connsiteY5" fmla="*/ 171450 h 895350"/>
              <a:gd name="connsiteX6" fmla="*/ 214313 w 1000125"/>
              <a:gd name="connsiteY6" fmla="*/ 114300 h 895350"/>
              <a:gd name="connsiteX7" fmla="*/ 290513 w 1000125"/>
              <a:gd name="connsiteY7" fmla="*/ 133350 h 895350"/>
              <a:gd name="connsiteX8" fmla="*/ 347663 w 1000125"/>
              <a:gd name="connsiteY8" fmla="*/ 119063 h 895350"/>
              <a:gd name="connsiteX9" fmla="*/ 385763 w 1000125"/>
              <a:gd name="connsiteY9" fmla="*/ 138113 h 895350"/>
              <a:gd name="connsiteX10" fmla="*/ 419100 w 1000125"/>
              <a:gd name="connsiteY10" fmla="*/ 119063 h 895350"/>
              <a:gd name="connsiteX11" fmla="*/ 423863 w 1000125"/>
              <a:gd name="connsiteY11" fmla="*/ 80963 h 895350"/>
              <a:gd name="connsiteX12" fmla="*/ 376238 w 1000125"/>
              <a:gd name="connsiteY12" fmla="*/ 52388 h 895350"/>
              <a:gd name="connsiteX13" fmla="*/ 390525 w 1000125"/>
              <a:gd name="connsiteY13" fmla="*/ 9525 h 895350"/>
              <a:gd name="connsiteX14" fmla="*/ 433388 w 1000125"/>
              <a:gd name="connsiteY14" fmla="*/ 14288 h 895350"/>
              <a:gd name="connsiteX15" fmla="*/ 457200 w 1000125"/>
              <a:gd name="connsiteY15" fmla="*/ 33338 h 895350"/>
              <a:gd name="connsiteX16" fmla="*/ 509588 w 1000125"/>
              <a:gd name="connsiteY16" fmla="*/ 28575 h 895350"/>
              <a:gd name="connsiteX17" fmla="*/ 552450 w 1000125"/>
              <a:gd name="connsiteY17" fmla="*/ 0 h 895350"/>
              <a:gd name="connsiteX18" fmla="*/ 609600 w 1000125"/>
              <a:gd name="connsiteY18" fmla="*/ 52388 h 895350"/>
              <a:gd name="connsiteX19" fmla="*/ 609600 w 1000125"/>
              <a:gd name="connsiteY19" fmla="*/ 95250 h 895350"/>
              <a:gd name="connsiteX20" fmla="*/ 642938 w 1000125"/>
              <a:gd name="connsiteY20" fmla="*/ 123825 h 895350"/>
              <a:gd name="connsiteX21" fmla="*/ 685800 w 1000125"/>
              <a:gd name="connsiteY21" fmla="*/ 138113 h 895350"/>
              <a:gd name="connsiteX22" fmla="*/ 681038 w 1000125"/>
              <a:gd name="connsiteY22" fmla="*/ 185738 h 895350"/>
              <a:gd name="connsiteX23" fmla="*/ 633413 w 1000125"/>
              <a:gd name="connsiteY23" fmla="*/ 200025 h 895350"/>
              <a:gd name="connsiteX24" fmla="*/ 614363 w 1000125"/>
              <a:gd name="connsiteY24" fmla="*/ 204788 h 895350"/>
              <a:gd name="connsiteX25" fmla="*/ 604838 w 1000125"/>
              <a:gd name="connsiteY25" fmla="*/ 233363 h 895350"/>
              <a:gd name="connsiteX26" fmla="*/ 604838 w 1000125"/>
              <a:gd name="connsiteY26" fmla="*/ 233363 h 895350"/>
              <a:gd name="connsiteX27" fmla="*/ 614363 w 1000125"/>
              <a:gd name="connsiteY27" fmla="*/ 280988 h 895350"/>
              <a:gd name="connsiteX28" fmla="*/ 661988 w 1000125"/>
              <a:gd name="connsiteY28" fmla="*/ 323850 h 895350"/>
              <a:gd name="connsiteX29" fmla="*/ 714375 w 1000125"/>
              <a:gd name="connsiteY29" fmla="*/ 342900 h 895350"/>
              <a:gd name="connsiteX30" fmla="*/ 752475 w 1000125"/>
              <a:gd name="connsiteY30" fmla="*/ 328613 h 895350"/>
              <a:gd name="connsiteX31" fmla="*/ 781050 w 1000125"/>
              <a:gd name="connsiteY31" fmla="*/ 357188 h 895350"/>
              <a:gd name="connsiteX32" fmla="*/ 838200 w 1000125"/>
              <a:gd name="connsiteY32" fmla="*/ 371475 h 895350"/>
              <a:gd name="connsiteX33" fmla="*/ 852488 w 1000125"/>
              <a:gd name="connsiteY33" fmla="*/ 400050 h 895350"/>
              <a:gd name="connsiteX34" fmla="*/ 852488 w 1000125"/>
              <a:gd name="connsiteY34" fmla="*/ 400050 h 895350"/>
              <a:gd name="connsiteX35" fmla="*/ 871538 w 1000125"/>
              <a:gd name="connsiteY35" fmla="*/ 452438 h 895350"/>
              <a:gd name="connsiteX36" fmla="*/ 976313 w 1000125"/>
              <a:gd name="connsiteY36" fmla="*/ 466725 h 895350"/>
              <a:gd name="connsiteX37" fmla="*/ 1000125 w 1000125"/>
              <a:gd name="connsiteY37" fmla="*/ 504825 h 895350"/>
              <a:gd name="connsiteX38" fmla="*/ 1000125 w 1000125"/>
              <a:gd name="connsiteY38" fmla="*/ 504825 h 895350"/>
              <a:gd name="connsiteX39" fmla="*/ 957263 w 1000125"/>
              <a:gd name="connsiteY39" fmla="*/ 547688 h 895350"/>
              <a:gd name="connsiteX40" fmla="*/ 871538 w 1000125"/>
              <a:gd name="connsiteY40" fmla="*/ 552450 h 895350"/>
              <a:gd name="connsiteX41" fmla="*/ 800100 w 1000125"/>
              <a:gd name="connsiteY41" fmla="*/ 590550 h 895350"/>
              <a:gd name="connsiteX42" fmla="*/ 776288 w 1000125"/>
              <a:gd name="connsiteY42" fmla="*/ 619125 h 895350"/>
              <a:gd name="connsiteX43" fmla="*/ 785813 w 1000125"/>
              <a:gd name="connsiteY43" fmla="*/ 676275 h 895350"/>
              <a:gd name="connsiteX44" fmla="*/ 762000 w 1000125"/>
              <a:gd name="connsiteY44" fmla="*/ 704850 h 895350"/>
              <a:gd name="connsiteX45" fmla="*/ 762000 w 1000125"/>
              <a:gd name="connsiteY45" fmla="*/ 704850 h 895350"/>
              <a:gd name="connsiteX46" fmla="*/ 728663 w 1000125"/>
              <a:gd name="connsiteY46" fmla="*/ 733425 h 895350"/>
              <a:gd name="connsiteX47" fmla="*/ 676275 w 1000125"/>
              <a:gd name="connsiteY47" fmla="*/ 690563 h 895350"/>
              <a:gd name="connsiteX48" fmla="*/ 600075 w 1000125"/>
              <a:gd name="connsiteY48" fmla="*/ 700088 h 895350"/>
              <a:gd name="connsiteX49" fmla="*/ 566738 w 1000125"/>
              <a:gd name="connsiteY49" fmla="*/ 690563 h 895350"/>
              <a:gd name="connsiteX50" fmla="*/ 466725 w 1000125"/>
              <a:gd name="connsiteY50" fmla="*/ 719138 h 895350"/>
              <a:gd name="connsiteX51" fmla="*/ 471488 w 1000125"/>
              <a:gd name="connsiteY51" fmla="*/ 795338 h 895350"/>
              <a:gd name="connsiteX52" fmla="*/ 438150 w 1000125"/>
              <a:gd name="connsiteY52" fmla="*/ 809625 h 895350"/>
              <a:gd name="connsiteX53" fmla="*/ 442913 w 1000125"/>
              <a:gd name="connsiteY53" fmla="*/ 866775 h 895350"/>
              <a:gd name="connsiteX54" fmla="*/ 442913 w 1000125"/>
              <a:gd name="connsiteY54" fmla="*/ 866775 h 895350"/>
              <a:gd name="connsiteX55" fmla="*/ 376238 w 1000125"/>
              <a:gd name="connsiteY55" fmla="*/ 876300 h 895350"/>
              <a:gd name="connsiteX56" fmla="*/ 242888 w 1000125"/>
              <a:gd name="connsiteY56" fmla="*/ 895350 h 895350"/>
              <a:gd name="connsiteX57" fmla="*/ 147638 w 1000125"/>
              <a:gd name="connsiteY57" fmla="*/ 847725 h 895350"/>
              <a:gd name="connsiteX58" fmla="*/ 123825 w 1000125"/>
              <a:gd name="connsiteY58" fmla="*/ 781050 h 895350"/>
              <a:gd name="connsiteX59" fmla="*/ 128588 w 1000125"/>
              <a:gd name="connsiteY59" fmla="*/ 742950 h 895350"/>
              <a:gd name="connsiteX60" fmla="*/ 114300 w 1000125"/>
              <a:gd name="connsiteY60" fmla="*/ 728663 h 895350"/>
              <a:gd name="connsiteX61" fmla="*/ 38100 w 1000125"/>
              <a:gd name="connsiteY61" fmla="*/ 738188 h 895350"/>
              <a:gd name="connsiteX62" fmla="*/ 28575 w 1000125"/>
              <a:gd name="connsiteY62" fmla="*/ 666750 h 895350"/>
              <a:gd name="connsiteX63" fmla="*/ 52388 w 1000125"/>
              <a:gd name="connsiteY63" fmla="*/ 614363 h 895350"/>
              <a:gd name="connsiteX64" fmla="*/ 0 w 1000125"/>
              <a:gd name="connsiteY64" fmla="*/ 552450 h 895350"/>
              <a:gd name="connsiteX65" fmla="*/ 19050 w 1000125"/>
              <a:gd name="connsiteY65" fmla="*/ 509588 h 895350"/>
              <a:gd name="connsiteX66" fmla="*/ 80963 w 1000125"/>
              <a:gd name="connsiteY66" fmla="*/ 485775 h 895350"/>
              <a:gd name="connsiteX67" fmla="*/ 171450 w 1000125"/>
              <a:gd name="connsiteY67" fmla="*/ 485775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000125" h="895350">
                <a:moveTo>
                  <a:pt x="171450" y="485775"/>
                </a:moveTo>
                <a:lnTo>
                  <a:pt x="138113" y="414338"/>
                </a:lnTo>
                <a:lnTo>
                  <a:pt x="147638" y="338138"/>
                </a:lnTo>
                <a:lnTo>
                  <a:pt x="200025" y="280988"/>
                </a:lnTo>
                <a:lnTo>
                  <a:pt x="238125" y="233363"/>
                </a:lnTo>
                <a:lnTo>
                  <a:pt x="214313" y="171450"/>
                </a:lnTo>
                <a:lnTo>
                  <a:pt x="214313" y="114300"/>
                </a:lnTo>
                <a:lnTo>
                  <a:pt x="290513" y="133350"/>
                </a:lnTo>
                <a:lnTo>
                  <a:pt x="347663" y="119063"/>
                </a:lnTo>
                <a:lnTo>
                  <a:pt x="385763" y="138113"/>
                </a:lnTo>
                <a:lnTo>
                  <a:pt x="419100" y="119063"/>
                </a:lnTo>
                <a:lnTo>
                  <a:pt x="423863" y="80963"/>
                </a:lnTo>
                <a:lnTo>
                  <a:pt x="376238" y="52388"/>
                </a:lnTo>
                <a:lnTo>
                  <a:pt x="390525" y="9525"/>
                </a:lnTo>
                <a:lnTo>
                  <a:pt x="433388" y="14288"/>
                </a:lnTo>
                <a:lnTo>
                  <a:pt x="457200" y="33338"/>
                </a:lnTo>
                <a:lnTo>
                  <a:pt x="509588" y="28575"/>
                </a:lnTo>
                <a:lnTo>
                  <a:pt x="552450" y="0"/>
                </a:lnTo>
                <a:lnTo>
                  <a:pt x="609600" y="52388"/>
                </a:lnTo>
                <a:lnTo>
                  <a:pt x="609600" y="95250"/>
                </a:lnTo>
                <a:lnTo>
                  <a:pt x="642938" y="123825"/>
                </a:lnTo>
                <a:lnTo>
                  <a:pt x="685800" y="138113"/>
                </a:lnTo>
                <a:lnTo>
                  <a:pt x="681038" y="185738"/>
                </a:lnTo>
                <a:lnTo>
                  <a:pt x="633413" y="200025"/>
                </a:lnTo>
                <a:lnTo>
                  <a:pt x="614363" y="204788"/>
                </a:lnTo>
                <a:lnTo>
                  <a:pt x="604838" y="233363"/>
                </a:lnTo>
                <a:lnTo>
                  <a:pt x="604838" y="233363"/>
                </a:lnTo>
                <a:lnTo>
                  <a:pt x="614363" y="280988"/>
                </a:lnTo>
                <a:lnTo>
                  <a:pt x="661988" y="323850"/>
                </a:lnTo>
                <a:lnTo>
                  <a:pt x="714375" y="342900"/>
                </a:lnTo>
                <a:lnTo>
                  <a:pt x="752475" y="328613"/>
                </a:lnTo>
                <a:lnTo>
                  <a:pt x="781050" y="357188"/>
                </a:lnTo>
                <a:lnTo>
                  <a:pt x="838200" y="371475"/>
                </a:lnTo>
                <a:lnTo>
                  <a:pt x="852488" y="400050"/>
                </a:lnTo>
                <a:lnTo>
                  <a:pt x="852488" y="400050"/>
                </a:lnTo>
                <a:lnTo>
                  <a:pt x="871538" y="452438"/>
                </a:lnTo>
                <a:lnTo>
                  <a:pt x="976313" y="466725"/>
                </a:lnTo>
                <a:lnTo>
                  <a:pt x="1000125" y="504825"/>
                </a:lnTo>
                <a:lnTo>
                  <a:pt x="1000125" y="504825"/>
                </a:lnTo>
                <a:lnTo>
                  <a:pt x="957263" y="547688"/>
                </a:lnTo>
                <a:lnTo>
                  <a:pt x="871538" y="552450"/>
                </a:lnTo>
                <a:lnTo>
                  <a:pt x="800100" y="590550"/>
                </a:lnTo>
                <a:lnTo>
                  <a:pt x="776288" y="619125"/>
                </a:lnTo>
                <a:lnTo>
                  <a:pt x="785813" y="676275"/>
                </a:lnTo>
                <a:lnTo>
                  <a:pt x="762000" y="704850"/>
                </a:lnTo>
                <a:lnTo>
                  <a:pt x="762000" y="704850"/>
                </a:lnTo>
                <a:lnTo>
                  <a:pt x="728663" y="733425"/>
                </a:lnTo>
                <a:lnTo>
                  <a:pt x="676275" y="690563"/>
                </a:lnTo>
                <a:lnTo>
                  <a:pt x="600075" y="700088"/>
                </a:lnTo>
                <a:lnTo>
                  <a:pt x="566738" y="690563"/>
                </a:lnTo>
                <a:lnTo>
                  <a:pt x="466725" y="719138"/>
                </a:lnTo>
                <a:lnTo>
                  <a:pt x="471488" y="795338"/>
                </a:lnTo>
                <a:lnTo>
                  <a:pt x="438150" y="809625"/>
                </a:lnTo>
                <a:lnTo>
                  <a:pt x="442913" y="866775"/>
                </a:lnTo>
                <a:lnTo>
                  <a:pt x="442913" y="866775"/>
                </a:lnTo>
                <a:lnTo>
                  <a:pt x="376238" y="876300"/>
                </a:lnTo>
                <a:lnTo>
                  <a:pt x="242888" y="895350"/>
                </a:lnTo>
                <a:lnTo>
                  <a:pt x="147638" y="847725"/>
                </a:lnTo>
                <a:lnTo>
                  <a:pt x="123825" y="781050"/>
                </a:lnTo>
                <a:lnTo>
                  <a:pt x="128588" y="742950"/>
                </a:lnTo>
                <a:lnTo>
                  <a:pt x="114300" y="728663"/>
                </a:lnTo>
                <a:lnTo>
                  <a:pt x="38100" y="738188"/>
                </a:lnTo>
                <a:lnTo>
                  <a:pt x="28575" y="666750"/>
                </a:lnTo>
                <a:lnTo>
                  <a:pt x="52388" y="614363"/>
                </a:lnTo>
                <a:lnTo>
                  <a:pt x="0" y="552450"/>
                </a:lnTo>
                <a:lnTo>
                  <a:pt x="19050" y="509588"/>
                </a:lnTo>
                <a:lnTo>
                  <a:pt x="80963" y="485775"/>
                </a:lnTo>
                <a:lnTo>
                  <a:pt x="171450" y="485775"/>
                </a:lnTo>
                <a:close/>
              </a:path>
            </a:pathLst>
          </a:cu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50" name="Полилиния 49"/>
          <p:cNvSpPr/>
          <p:nvPr/>
        </p:nvSpPr>
        <p:spPr>
          <a:xfrm>
            <a:off x="7514432" y="1438275"/>
            <a:ext cx="1262063" cy="781050"/>
          </a:xfrm>
          <a:custGeom>
            <a:avLst/>
            <a:gdLst>
              <a:gd name="connsiteX0" fmla="*/ 838200 w 1262063"/>
              <a:gd name="connsiteY0" fmla="*/ 38100 h 781050"/>
              <a:gd name="connsiteX1" fmla="*/ 852488 w 1262063"/>
              <a:gd name="connsiteY1" fmla="*/ 104775 h 781050"/>
              <a:gd name="connsiteX2" fmla="*/ 823913 w 1262063"/>
              <a:gd name="connsiteY2" fmla="*/ 166688 h 781050"/>
              <a:gd name="connsiteX3" fmla="*/ 776288 w 1262063"/>
              <a:gd name="connsiteY3" fmla="*/ 157163 h 781050"/>
              <a:gd name="connsiteX4" fmla="*/ 776288 w 1262063"/>
              <a:gd name="connsiteY4" fmla="*/ 157163 h 781050"/>
              <a:gd name="connsiteX5" fmla="*/ 700088 w 1262063"/>
              <a:gd name="connsiteY5" fmla="*/ 176213 h 781050"/>
              <a:gd name="connsiteX6" fmla="*/ 633413 w 1262063"/>
              <a:gd name="connsiteY6" fmla="*/ 223838 h 781050"/>
              <a:gd name="connsiteX7" fmla="*/ 609600 w 1262063"/>
              <a:gd name="connsiteY7" fmla="*/ 209550 h 781050"/>
              <a:gd name="connsiteX8" fmla="*/ 566738 w 1262063"/>
              <a:gd name="connsiteY8" fmla="*/ 161925 h 781050"/>
              <a:gd name="connsiteX9" fmla="*/ 538163 w 1262063"/>
              <a:gd name="connsiteY9" fmla="*/ 180975 h 781050"/>
              <a:gd name="connsiteX10" fmla="*/ 519113 w 1262063"/>
              <a:gd name="connsiteY10" fmla="*/ 200025 h 781050"/>
              <a:gd name="connsiteX11" fmla="*/ 509588 w 1262063"/>
              <a:gd name="connsiteY11" fmla="*/ 142875 h 781050"/>
              <a:gd name="connsiteX12" fmla="*/ 400050 w 1262063"/>
              <a:gd name="connsiteY12" fmla="*/ 214313 h 781050"/>
              <a:gd name="connsiteX13" fmla="*/ 347663 w 1262063"/>
              <a:gd name="connsiteY13" fmla="*/ 204788 h 781050"/>
              <a:gd name="connsiteX14" fmla="*/ 309563 w 1262063"/>
              <a:gd name="connsiteY14" fmla="*/ 252413 h 781050"/>
              <a:gd name="connsiteX15" fmla="*/ 266700 w 1262063"/>
              <a:gd name="connsiteY15" fmla="*/ 271463 h 781050"/>
              <a:gd name="connsiteX16" fmla="*/ 204788 w 1262063"/>
              <a:gd name="connsiteY16" fmla="*/ 276225 h 781050"/>
              <a:gd name="connsiteX17" fmla="*/ 171450 w 1262063"/>
              <a:gd name="connsiteY17" fmla="*/ 300038 h 781050"/>
              <a:gd name="connsiteX18" fmla="*/ 190500 w 1262063"/>
              <a:gd name="connsiteY18" fmla="*/ 328613 h 781050"/>
              <a:gd name="connsiteX19" fmla="*/ 171450 w 1262063"/>
              <a:gd name="connsiteY19" fmla="*/ 338138 h 781050"/>
              <a:gd name="connsiteX20" fmla="*/ 147638 w 1262063"/>
              <a:gd name="connsiteY20" fmla="*/ 319088 h 781050"/>
              <a:gd name="connsiteX21" fmla="*/ 119063 w 1262063"/>
              <a:gd name="connsiteY21" fmla="*/ 338138 h 781050"/>
              <a:gd name="connsiteX22" fmla="*/ 61913 w 1262063"/>
              <a:gd name="connsiteY22" fmla="*/ 328613 h 781050"/>
              <a:gd name="connsiteX23" fmla="*/ 14288 w 1262063"/>
              <a:gd name="connsiteY23" fmla="*/ 323850 h 781050"/>
              <a:gd name="connsiteX24" fmla="*/ 0 w 1262063"/>
              <a:gd name="connsiteY24" fmla="*/ 342900 h 781050"/>
              <a:gd name="connsiteX25" fmla="*/ 52388 w 1262063"/>
              <a:gd name="connsiteY25" fmla="*/ 395288 h 781050"/>
              <a:gd name="connsiteX26" fmla="*/ 90488 w 1262063"/>
              <a:gd name="connsiteY26" fmla="*/ 428625 h 781050"/>
              <a:gd name="connsiteX27" fmla="*/ 90488 w 1262063"/>
              <a:gd name="connsiteY27" fmla="*/ 428625 h 781050"/>
              <a:gd name="connsiteX28" fmla="*/ 66675 w 1262063"/>
              <a:gd name="connsiteY28" fmla="*/ 438150 h 781050"/>
              <a:gd name="connsiteX29" fmla="*/ 85725 w 1262063"/>
              <a:gd name="connsiteY29" fmla="*/ 466725 h 781050"/>
              <a:gd name="connsiteX30" fmla="*/ 138113 w 1262063"/>
              <a:gd name="connsiteY30" fmla="*/ 485775 h 781050"/>
              <a:gd name="connsiteX31" fmla="*/ 195263 w 1262063"/>
              <a:gd name="connsiteY31" fmla="*/ 528638 h 781050"/>
              <a:gd name="connsiteX32" fmla="*/ 209550 w 1262063"/>
              <a:gd name="connsiteY32" fmla="*/ 557213 h 781050"/>
              <a:gd name="connsiteX33" fmla="*/ 209550 w 1262063"/>
              <a:gd name="connsiteY33" fmla="*/ 557213 h 781050"/>
              <a:gd name="connsiteX34" fmla="*/ 233363 w 1262063"/>
              <a:gd name="connsiteY34" fmla="*/ 619125 h 781050"/>
              <a:gd name="connsiteX35" fmla="*/ 304800 w 1262063"/>
              <a:gd name="connsiteY35" fmla="*/ 604838 h 781050"/>
              <a:gd name="connsiteX36" fmla="*/ 333375 w 1262063"/>
              <a:gd name="connsiteY36" fmla="*/ 614363 h 781050"/>
              <a:gd name="connsiteX37" fmla="*/ 347663 w 1262063"/>
              <a:gd name="connsiteY37" fmla="*/ 657225 h 781050"/>
              <a:gd name="connsiteX38" fmla="*/ 390525 w 1262063"/>
              <a:gd name="connsiteY38" fmla="*/ 700088 h 781050"/>
              <a:gd name="connsiteX39" fmla="*/ 390525 w 1262063"/>
              <a:gd name="connsiteY39" fmla="*/ 752475 h 781050"/>
              <a:gd name="connsiteX40" fmla="*/ 404813 w 1262063"/>
              <a:gd name="connsiteY40" fmla="*/ 781050 h 781050"/>
              <a:gd name="connsiteX41" fmla="*/ 490538 w 1262063"/>
              <a:gd name="connsiteY41" fmla="*/ 781050 h 781050"/>
              <a:gd name="connsiteX42" fmla="*/ 528638 w 1262063"/>
              <a:gd name="connsiteY42" fmla="*/ 766763 h 781050"/>
              <a:gd name="connsiteX43" fmla="*/ 528638 w 1262063"/>
              <a:gd name="connsiteY43" fmla="*/ 766763 h 781050"/>
              <a:gd name="connsiteX44" fmla="*/ 585788 w 1262063"/>
              <a:gd name="connsiteY44" fmla="*/ 723900 h 781050"/>
              <a:gd name="connsiteX45" fmla="*/ 523875 w 1262063"/>
              <a:gd name="connsiteY45" fmla="*/ 700088 h 781050"/>
              <a:gd name="connsiteX46" fmla="*/ 509588 w 1262063"/>
              <a:gd name="connsiteY46" fmla="*/ 661988 h 781050"/>
              <a:gd name="connsiteX47" fmla="*/ 561975 w 1262063"/>
              <a:gd name="connsiteY47" fmla="*/ 642938 h 781050"/>
              <a:gd name="connsiteX48" fmla="*/ 590550 w 1262063"/>
              <a:gd name="connsiteY48" fmla="*/ 647700 h 781050"/>
              <a:gd name="connsiteX49" fmla="*/ 652463 w 1262063"/>
              <a:gd name="connsiteY49" fmla="*/ 609600 h 781050"/>
              <a:gd name="connsiteX50" fmla="*/ 695325 w 1262063"/>
              <a:gd name="connsiteY50" fmla="*/ 623888 h 781050"/>
              <a:gd name="connsiteX51" fmla="*/ 747713 w 1262063"/>
              <a:gd name="connsiteY51" fmla="*/ 581025 h 781050"/>
              <a:gd name="connsiteX52" fmla="*/ 781050 w 1262063"/>
              <a:gd name="connsiteY52" fmla="*/ 590550 h 781050"/>
              <a:gd name="connsiteX53" fmla="*/ 790575 w 1262063"/>
              <a:gd name="connsiteY53" fmla="*/ 628650 h 781050"/>
              <a:gd name="connsiteX54" fmla="*/ 838200 w 1262063"/>
              <a:gd name="connsiteY54" fmla="*/ 619125 h 781050"/>
              <a:gd name="connsiteX55" fmla="*/ 885825 w 1262063"/>
              <a:gd name="connsiteY55" fmla="*/ 647700 h 781050"/>
              <a:gd name="connsiteX56" fmla="*/ 919163 w 1262063"/>
              <a:gd name="connsiteY56" fmla="*/ 623888 h 781050"/>
              <a:gd name="connsiteX57" fmla="*/ 981075 w 1262063"/>
              <a:gd name="connsiteY57" fmla="*/ 609600 h 781050"/>
              <a:gd name="connsiteX58" fmla="*/ 981075 w 1262063"/>
              <a:gd name="connsiteY58" fmla="*/ 609600 h 781050"/>
              <a:gd name="connsiteX59" fmla="*/ 1052513 w 1262063"/>
              <a:gd name="connsiteY59" fmla="*/ 581025 h 781050"/>
              <a:gd name="connsiteX60" fmla="*/ 1038225 w 1262063"/>
              <a:gd name="connsiteY60" fmla="*/ 542925 h 781050"/>
              <a:gd name="connsiteX61" fmla="*/ 1095375 w 1262063"/>
              <a:gd name="connsiteY61" fmla="*/ 490538 h 781050"/>
              <a:gd name="connsiteX62" fmla="*/ 1152525 w 1262063"/>
              <a:gd name="connsiteY62" fmla="*/ 514350 h 781050"/>
              <a:gd name="connsiteX63" fmla="*/ 1195388 w 1262063"/>
              <a:gd name="connsiteY63" fmla="*/ 552450 h 781050"/>
              <a:gd name="connsiteX64" fmla="*/ 1262063 w 1262063"/>
              <a:gd name="connsiteY64" fmla="*/ 514350 h 781050"/>
              <a:gd name="connsiteX65" fmla="*/ 1238250 w 1262063"/>
              <a:gd name="connsiteY65" fmla="*/ 442913 h 781050"/>
              <a:gd name="connsiteX66" fmla="*/ 1228725 w 1262063"/>
              <a:gd name="connsiteY66" fmla="*/ 314325 h 781050"/>
              <a:gd name="connsiteX67" fmla="*/ 1162050 w 1262063"/>
              <a:gd name="connsiteY67" fmla="*/ 252413 h 781050"/>
              <a:gd name="connsiteX68" fmla="*/ 1166813 w 1262063"/>
              <a:gd name="connsiteY68" fmla="*/ 161925 h 781050"/>
              <a:gd name="connsiteX69" fmla="*/ 1181100 w 1262063"/>
              <a:gd name="connsiteY69" fmla="*/ 142875 h 781050"/>
              <a:gd name="connsiteX70" fmla="*/ 1143000 w 1262063"/>
              <a:gd name="connsiteY70" fmla="*/ 119063 h 781050"/>
              <a:gd name="connsiteX71" fmla="*/ 1076325 w 1262063"/>
              <a:gd name="connsiteY71" fmla="*/ 119063 h 781050"/>
              <a:gd name="connsiteX72" fmla="*/ 904875 w 1262063"/>
              <a:gd name="connsiteY72" fmla="*/ 0 h 781050"/>
              <a:gd name="connsiteX73" fmla="*/ 838200 w 1262063"/>
              <a:gd name="connsiteY73" fmla="*/ 3810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62063" h="781050">
                <a:moveTo>
                  <a:pt x="838200" y="38100"/>
                </a:moveTo>
                <a:lnTo>
                  <a:pt x="852488" y="104775"/>
                </a:lnTo>
                <a:lnTo>
                  <a:pt x="823913" y="166688"/>
                </a:lnTo>
                <a:lnTo>
                  <a:pt x="776288" y="157163"/>
                </a:lnTo>
                <a:lnTo>
                  <a:pt x="776288" y="157163"/>
                </a:lnTo>
                <a:lnTo>
                  <a:pt x="700088" y="176213"/>
                </a:lnTo>
                <a:lnTo>
                  <a:pt x="633413" y="223838"/>
                </a:lnTo>
                <a:lnTo>
                  <a:pt x="609600" y="209550"/>
                </a:lnTo>
                <a:lnTo>
                  <a:pt x="566738" y="161925"/>
                </a:lnTo>
                <a:lnTo>
                  <a:pt x="538163" y="180975"/>
                </a:lnTo>
                <a:lnTo>
                  <a:pt x="519113" y="200025"/>
                </a:lnTo>
                <a:lnTo>
                  <a:pt x="509588" y="142875"/>
                </a:lnTo>
                <a:lnTo>
                  <a:pt x="400050" y="214313"/>
                </a:lnTo>
                <a:lnTo>
                  <a:pt x="347663" y="204788"/>
                </a:lnTo>
                <a:lnTo>
                  <a:pt x="309563" y="252413"/>
                </a:lnTo>
                <a:lnTo>
                  <a:pt x="266700" y="271463"/>
                </a:lnTo>
                <a:lnTo>
                  <a:pt x="204788" y="276225"/>
                </a:lnTo>
                <a:lnTo>
                  <a:pt x="171450" y="300038"/>
                </a:lnTo>
                <a:lnTo>
                  <a:pt x="190500" y="328613"/>
                </a:lnTo>
                <a:lnTo>
                  <a:pt x="171450" y="338138"/>
                </a:lnTo>
                <a:lnTo>
                  <a:pt x="147638" y="319088"/>
                </a:lnTo>
                <a:lnTo>
                  <a:pt x="119063" y="338138"/>
                </a:lnTo>
                <a:lnTo>
                  <a:pt x="61913" y="328613"/>
                </a:lnTo>
                <a:lnTo>
                  <a:pt x="14288" y="323850"/>
                </a:lnTo>
                <a:lnTo>
                  <a:pt x="0" y="342900"/>
                </a:lnTo>
                <a:lnTo>
                  <a:pt x="52388" y="395288"/>
                </a:lnTo>
                <a:lnTo>
                  <a:pt x="90488" y="428625"/>
                </a:lnTo>
                <a:lnTo>
                  <a:pt x="90488" y="428625"/>
                </a:lnTo>
                <a:lnTo>
                  <a:pt x="66675" y="438150"/>
                </a:lnTo>
                <a:lnTo>
                  <a:pt x="85725" y="466725"/>
                </a:lnTo>
                <a:lnTo>
                  <a:pt x="138113" y="485775"/>
                </a:lnTo>
                <a:lnTo>
                  <a:pt x="195263" y="528638"/>
                </a:lnTo>
                <a:lnTo>
                  <a:pt x="209550" y="557213"/>
                </a:lnTo>
                <a:lnTo>
                  <a:pt x="209550" y="557213"/>
                </a:lnTo>
                <a:lnTo>
                  <a:pt x="233363" y="619125"/>
                </a:lnTo>
                <a:lnTo>
                  <a:pt x="304800" y="604838"/>
                </a:lnTo>
                <a:lnTo>
                  <a:pt x="333375" y="614363"/>
                </a:lnTo>
                <a:lnTo>
                  <a:pt x="347663" y="657225"/>
                </a:lnTo>
                <a:lnTo>
                  <a:pt x="390525" y="700088"/>
                </a:lnTo>
                <a:lnTo>
                  <a:pt x="390525" y="752475"/>
                </a:lnTo>
                <a:lnTo>
                  <a:pt x="404813" y="781050"/>
                </a:lnTo>
                <a:lnTo>
                  <a:pt x="490538" y="781050"/>
                </a:lnTo>
                <a:lnTo>
                  <a:pt x="528638" y="766763"/>
                </a:lnTo>
                <a:lnTo>
                  <a:pt x="528638" y="766763"/>
                </a:lnTo>
                <a:lnTo>
                  <a:pt x="585788" y="723900"/>
                </a:lnTo>
                <a:lnTo>
                  <a:pt x="523875" y="700088"/>
                </a:lnTo>
                <a:lnTo>
                  <a:pt x="509588" y="661988"/>
                </a:lnTo>
                <a:lnTo>
                  <a:pt x="561975" y="642938"/>
                </a:lnTo>
                <a:lnTo>
                  <a:pt x="590550" y="647700"/>
                </a:lnTo>
                <a:lnTo>
                  <a:pt x="652463" y="609600"/>
                </a:lnTo>
                <a:lnTo>
                  <a:pt x="695325" y="623888"/>
                </a:lnTo>
                <a:lnTo>
                  <a:pt x="747713" y="581025"/>
                </a:lnTo>
                <a:lnTo>
                  <a:pt x="781050" y="590550"/>
                </a:lnTo>
                <a:lnTo>
                  <a:pt x="790575" y="628650"/>
                </a:lnTo>
                <a:lnTo>
                  <a:pt x="838200" y="619125"/>
                </a:lnTo>
                <a:lnTo>
                  <a:pt x="885825" y="647700"/>
                </a:lnTo>
                <a:lnTo>
                  <a:pt x="919163" y="623888"/>
                </a:lnTo>
                <a:lnTo>
                  <a:pt x="981075" y="609600"/>
                </a:lnTo>
                <a:lnTo>
                  <a:pt x="981075" y="609600"/>
                </a:lnTo>
                <a:lnTo>
                  <a:pt x="1052513" y="581025"/>
                </a:lnTo>
                <a:lnTo>
                  <a:pt x="1038225" y="542925"/>
                </a:lnTo>
                <a:lnTo>
                  <a:pt x="1095375" y="490538"/>
                </a:lnTo>
                <a:lnTo>
                  <a:pt x="1152525" y="514350"/>
                </a:lnTo>
                <a:lnTo>
                  <a:pt x="1195388" y="552450"/>
                </a:lnTo>
                <a:lnTo>
                  <a:pt x="1262063" y="514350"/>
                </a:lnTo>
                <a:lnTo>
                  <a:pt x="1238250" y="442913"/>
                </a:lnTo>
                <a:lnTo>
                  <a:pt x="1228725" y="314325"/>
                </a:lnTo>
                <a:lnTo>
                  <a:pt x="1162050" y="252413"/>
                </a:lnTo>
                <a:lnTo>
                  <a:pt x="1166813" y="161925"/>
                </a:lnTo>
                <a:lnTo>
                  <a:pt x="1181100" y="142875"/>
                </a:lnTo>
                <a:lnTo>
                  <a:pt x="1143000" y="119063"/>
                </a:lnTo>
                <a:lnTo>
                  <a:pt x="1076325" y="119063"/>
                </a:lnTo>
                <a:lnTo>
                  <a:pt x="904875" y="0"/>
                </a:lnTo>
                <a:lnTo>
                  <a:pt x="838200" y="38100"/>
                </a:lnTo>
                <a:close/>
              </a:path>
            </a:pathLst>
          </a:custGeom>
          <a:solidFill>
            <a:srgbClr val="CCFF99">
              <a:alpha val="39000"/>
            </a:srgbClr>
          </a:solidFill>
          <a:ln>
            <a:solidFill>
              <a:srgbClr val="75C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51" name="Полилиния 50"/>
          <p:cNvSpPr/>
          <p:nvPr/>
        </p:nvSpPr>
        <p:spPr>
          <a:xfrm>
            <a:off x="6795295" y="1719264"/>
            <a:ext cx="1119187" cy="776287"/>
          </a:xfrm>
          <a:custGeom>
            <a:avLst/>
            <a:gdLst>
              <a:gd name="connsiteX0" fmla="*/ 747712 w 1119187"/>
              <a:gd name="connsiteY0" fmla="*/ 28575 h 776287"/>
              <a:gd name="connsiteX1" fmla="*/ 747712 w 1119187"/>
              <a:gd name="connsiteY1" fmla="*/ 28575 h 776287"/>
              <a:gd name="connsiteX2" fmla="*/ 695325 w 1119187"/>
              <a:gd name="connsiteY2" fmla="*/ 38100 h 776287"/>
              <a:gd name="connsiteX3" fmla="*/ 657225 w 1119187"/>
              <a:gd name="connsiteY3" fmla="*/ 38100 h 776287"/>
              <a:gd name="connsiteX4" fmla="*/ 609600 w 1119187"/>
              <a:gd name="connsiteY4" fmla="*/ 0 h 776287"/>
              <a:gd name="connsiteX5" fmla="*/ 538162 w 1119187"/>
              <a:gd name="connsiteY5" fmla="*/ 14287 h 776287"/>
              <a:gd name="connsiteX6" fmla="*/ 485775 w 1119187"/>
              <a:gd name="connsiteY6" fmla="*/ 0 h 776287"/>
              <a:gd name="connsiteX7" fmla="*/ 447675 w 1119187"/>
              <a:gd name="connsiteY7" fmla="*/ 23812 h 776287"/>
              <a:gd name="connsiteX8" fmla="*/ 376237 w 1119187"/>
              <a:gd name="connsiteY8" fmla="*/ 61912 h 776287"/>
              <a:gd name="connsiteX9" fmla="*/ 376237 w 1119187"/>
              <a:gd name="connsiteY9" fmla="*/ 85725 h 776287"/>
              <a:gd name="connsiteX10" fmla="*/ 285750 w 1119187"/>
              <a:gd name="connsiteY10" fmla="*/ 85725 h 776287"/>
              <a:gd name="connsiteX11" fmla="*/ 223837 w 1119187"/>
              <a:gd name="connsiteY11" fmla="*/ 85725 h 776287"/>
              <a:gd name="connsiteX12" fmla="*/ 180975 w 1119187"/>
              <a:gd name="connsiteY12" fmla="*/ 100012 h 776287"/>
              <a:gd name="connsiteX13" fmla="*/ 152400 w 1119187"/>
              <a:gd name="connsiteY13" fmla="*/ 128587 h 776287"/>
              <a:gd name="connsiteX14" fmla="*/ 180975 w 1119187"/>
              <a:gd name="connsiteY14" fmla="*/ 180975 h 776287"/>
              <a:gd name="connsiteX15" fmla="*/ 157162 w 1119187"/>
              <a:gd name="connsiteY15" fmla="*/ 247650 h 776287"/>
              <a:gd name="connsiteX16" fmla="*/ 161925 w 1119187"/>
              <a:gd name="connsiteY16" fmla="*/ 319087 h 776287"/>
              <a:gd name="connsiteX17" fmla="*/ 61912 w 1119187"/>
              <a:gd name="connsiteY17" fmla="*/ 385762 h 776287"/>
              <a:gd name="connsiteX18" fmla="*/ 0 w 1119187"/>
              <a:gd name="connsiteY18" fmla="*/ 419100 h 776287"/>
              <a:gd name="connsiteX19" fmla="*/ 38100 w 1119187"/>
              <a:gd name="connsiteY19" fmla="*/ 433387 h 776287"/>
              <a:gd name="connsiteX20" fmla="*/ 90487 w 1119187"/>
              <a:gd name="connsiteY20" fmla="*/ 500062 h 776287"/>
              <a:gd name="connsiteX21" fmla="*/ 123825 w 1119187"/>
              <a:gd name="connsiteY21" fmla="*/ 547687 h 776287"/>
              <a:gd name="connsiteX22" fmla="*/ 200025 w 1119187"/>
              <a:gd name="connsiteY22" fmla="*/ 542925 h 776287"/>
              <a:gd name="connsiteX23" fmla="*/ 176212 w 1119187"/>
              <a:gd name="connsiteY23" fmla="*/ 595312 h 776287"/>
              <a:gd name="connsiteX24" fmla="*/ 138112 w 1119187"/>
              <a:gd name="connsiteY24" fmla="*/ 619125 h 776287"/>
              <a:gd name="connsiteX25" fmla="*/ 180975 w 1119187"/>
              <a:gd name="connsiteY25" fmla="*/ 676275 h 776287"/>
              <a:gd name="connsiteX26" fmla="*/ 228600 w 1119187"/>
              <a:gd name="connsiteY26" fmla="*/ 633412 h 776287"/>
              <a:gd name="connsiteX27" fmla="*/ 266700 w 1119187"/>
              <a:gd name="connsiteY27" fmla="*/ 647700 h 776287"/>
              <a:gd name="connsiteX28" fmla="*/ 376237 w 1119187"/>
              <a:gd name="connsiteY28" fmla="*/ 642937 h 776287"/>
              <a:gd name="connsiteX29" fmla="*/ 409575 w 1119187"/>
              <a:gd name="connsiteY29" fmla="*/ 681037 h 776287"/>
              <a:gd name="connsiteX30" fmla="*/ 461962 w 1119187"/>
              <a:gd name="connsiteY30" fmla="*/ 690562 h 776287"/>
              <a:gd name="connsiteX31" fmla="*/ 523875 w 1119187"/>
              <a:gd name="connsiteY31" fmla="*/ 752475 h 776287"/>
              <a:gd name="connsiteX32" fmla="*/ 590550 w 1119187"/>
              <a:gd name="connsiteY32" fmla="*/ 752475 h 776287"/>
              <a:gd name="connsiteX33" fmla="*/ 638175 w 1119187"/>
              <a:gd name="connsiteY33" fmla="*/ 776287 h 776287"/>
              <a:gd name="connsiteX34" fmla="*/ 661987 w 1119187"/>
              <a:gd name="connsiteY34" fmla="*/ 723900 h 776287"/>
              <a:gd name="connsiteX35" fmla="*/ 647700 w 1119187"/>
              <a:gd name="connsiteY35" fmla="*/ 685800 h 776287"/>
              <a:gd name="connsiteX36" fmla="*/ 723900 w 1119187"/>
              <a:gd name="connsiteY36" fmla="*/ 619125 h 776287"/>
              <a:gd name="connsiteX37" fmla="*/ 847725 w 1119187"/>
              <a:gd name="connsiteY37" fmla="*/ 614362 h 776287"/>
              <a:gd name="connsiteX38" fmla="*/ 881062 w 1119187"/>
              <a:gd name="connsiteY38" fmla="*/ 561975 h 776287"/>
              <a:gd name="connsiteX39" fmla="*/ 928687 w 1119187"/>
              <a:gd name="connsiteY39" fmla="*/ 571500 h 776287"/>
              <a:gd name="connsiteX40" fmla="*/ 1004887 w 1119187"/>
              <a:gd name="connsiteY40" fmla="*/ 509587 h 776287"/>
              <a:gd name="connsiteX41" fmla="*/ 1052512 w 1119187"/>
              <a:gd name="connsiteY41" fmla="*/ 533400 h 776287"/>
              <a:gd name="connsiteX42" fmla="*/ 1119187 w 1119187"/>
              <a:gd name="connsiteY42" fmla="*/ 504825 h 776287"/>
              <a:gd name="connsiteX43" fmla="*/ 1104900 w 1119187"/>
              <a:gd name="connsiteY43" fmla="*/ 423862 h 776287"/>
              <a:gd name="connsiteX44" fmla="*/ 1062037 w 1119187"/>
              <a:gd name="connsiteY44" fmla="*/ 381000 h 776287"/>
              <a:gd name="connsiteX45" fmla="*/ 1038225 w 1119187"/>
              <a:gd name="connsiteY45" fmla="*/ 328612 h 776287"/>
              <a:gd name="connsiteX46" fmla="*/ 957262 w 1119187"/>
              <a:gd name="connsiteY46" fmla="*/ 338137 h 776287"/>
              <a:gd name="connsiteX47" fmla="*/ 904875 w 1119187"/>
              <a:gd name="connsiteY47" fmla="*/ 238125 h 776287"/>
              <a:gd name="connsiteX48" fmla="*/ 800100 w 1119187"/>
              <a:gd name="connsiteY48" fmla="*/ 180975 h 776287"/>
              <a:gd name="connsiteX49" fmla="*/ 800100 w 1119187"/>
              <a:gd name="connsiteY49" fmla="*/ 142875 h 776287"/>
              <a:gd name="connsiteX50" fmla="*/ 747712 w 1119187"/>
              <a:gd name="connsiteY50" fmla="*/ 28575 h 77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119187" h="776287">
                <a:moveTo>
                  <a:pt x="747712" y="28575"/>
                </a:moveTo>
                <a:lnTo>
                  <a:pt x="747712" y="28575"/>
                </a:lnTo>
                <a:lnTo>
                  <a:pt x="695325" y="38100"/>
                </a:lnTo>
                <a:lnTo>
                  <a:pt x="657225" y="38100"/>
                </a:lnTo>
                <a:lnTo>
                  <a:pt x="609600" y="0"/>
                </a:lnTo>
                <a:lnTo>
                  <a:pt x="538162" y="14287"/>
                </a:lnTo>
                <a:lnTo>
                  <a:pt x="485775" y="0"/>
                </a:lnTo>
                <a:lnTo>
                  <a:pt x="447675" y="23812"/>
                </a:lnTo>
                <a:lnTo>
                  <a:pt x="376237" y="61912"/>
                </a:lnTo>
                <a:lnTo>
                  <a:pt x="376237" y="85725"/>
                </a:lnTo>
                <a:lnTo>
                  <a:pt x="285750" y="85725"/>
                </a:lnTo>
                <a:lnTo>
                  <a:pt x="223837" y="85725"/>
                </a:lnTo>
                <a:lnTo>
                  <a:pt x="180975" y="100012"/>
                </a:lnTo>
                <a:lnTo>
                  <a:pt x="152400" y="128587"/>
                </a:lnTo>
                <a:lnTo>
                  <a:pt x="180975" y="180975"/>
                </a:lnTo>
                <a:lnTo>
                  <a:pt x="157162" y="247650"/>
                </a:lnTo>
                <a:lnTo>
                  <a:pt x="161925" y="319087"/>
                </a:lnTo>
                <a:lnTo>
                  <a:pt x="61912" y="385762"/>
                </a:lnTo>
                <a:lnTo>
                  <a:pt x="0" y="419100"/>
                </a:lnTo>
                <a:lnTo>
                  <a:pt x="38100" y="433387"/>
                </a:lnTo>
                <a:lnTo>
                  <a:pt x="90487" y="500062"/>
                </a:lnTo>
                <a:lnTo>
                  <a:pt x="123825" y="547687"/>
                </a:lnTo>
                <a:lnTo>
                  <a:pt x="200025" y="542925"/>
                </a:lnTo>
                <a:lnTo>
                  <a:pt x="176212" y="595312"/>
                </a:lnTo>
                <a:lnTo>
                  <a:pt x="138112" y="619125"/>
                </a:lnTo>
                <a:lnTo>
                  <a:pt x="180975" y="676275"/>
                </a:lnTo>
                <a:lnTo>
                  <a:pt x="228600" y="633412"/>
                </a:lnTo>
                <a:lnTo>
                  <a:pt x="266700" y="647700"/>
                </a:lnTo>
                <a:lnTo>
                  <a:pt x="376237" y="642937"/>
                </a:lnTo>
                <a:lnTo>
                  <a:pt x="409575" y="681037"/>
                </a:lnTo>
                <a:lnTo>
                  <a:pt x="461962" y="690562"/>
                </a:lnTo>
                <a:lnTo>
                  <a:pt x="523875" y="752475"/>
                </a:lnTo>
                <a:lnTo>
                  <a:pt x="590550" y="752475"/>
                </a:lnTo>
                <a:lnTo>
                  <a:pt x="638175" y="776287"/>
                </a:lnTo>
                <a:lnTo>
                  <a:pt x="661987" y="723900"/>
                </a:lnTo>
                <a:lnTo>
                  <a:pt x="647700" y="685800"/>
                </a:lnTo>
                <a:lnTo>
                  <a:pt x="723900" y="619125"/>
                </a:lnTo>
                <a:lnTo>
                  <a:pt x="847725" y="614362"/>
                </a:lnTo>
                <a:lnTo>
                  <a:pt x="881062" y="561975"/>
                </a:lnTo>
                <a:lnTo>
                  <a:pt x="928687" y="571500"/>
                </a:lnTo>
                <a:lnTo>
                  <a:pt x="1004887" y="509587"/>
                </a:lnTo>
                <a:lnTo>
                  <a:pt x="1052512" y="533400"/>
                </a:lnTo>
                <a:lnTo>
                  <a:pt x="1119187" y="504825"/>
                </a:lnTo>
                <a:lnTo>
                  <a:pt x="1104900" y="423862"/>
                </a:lnTo>
                <a:lnTo>
                  <a:pt x="1062037" y="381000"/>
                </a:lnTo>
                <a:lnTo>
                  <a:pt x="1038225" y="328612"/>
                </a:lnTo>
                <a:lnTo>
                  <a:pt x="957262" y="338137"/>
                </a:lnTo>
                <a:lnTo>
                  <a:pt x="904875" y="238125"/>
                </a:lnTo>
                <a:lnTo>
                  <a:pt x="800100" y="180975"/>
                </a:lnTo>
                <a:lnTo>
                  <a:pt x="800100" y="142875"/>
                </a:lnTo>
                <a:lnTo>
                  <a:pt x="747712" y="28575"/>
                </a:lnTo>
                <a:close/>
              </a:path>
            </a:pathLst>
          </a:cu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53" name="Полилиния 52"/>
          <p:cNvSpPr/>
          <p:nvPr/>
        </p:nvSpPr>
        <p:spPr>
          <a:xfrm>
            <a:off x="5858669" y="3779838"/>
            <a:ext cx="1243012" cy="1219200"/>
          </a:xfrm>
          <a:custGeom>
            <a:avLst/>
            <a:gdLst>
              <a:gd name="connsiteX0" fmla="*/ 190500 w 1242060"/>
              <a:gd name="connsiteY0" fmla="*/ 121920 h 1219200"/>
              <a:gd name="connsiteX1" fmla="*/ 198120 w 1242060"/>
              <a:gd name="connsiteY1" fmla="*/ 205740 h 1219200"/>
              <a:gd name="connsiteX2" fmla="*/ 228600 w 1242060"/>
              <a:gd name="connsiteY2" fmla="*/ 259080 h 1219200"/>
              <a:gd name="connsiteX3" fmla="*/ 198120 w 1242060"/>
              <a:gd name="connsiteY3" fmla="*/ 320040 h 1219200"/>
              <a:gd name="connsiteX4" fmla="*/ 175260 w 1242060"/>
              <a:gd name="connsiteY4" fmla="*/ 365760 h 1219200"/>
              <a:gd name="connsiteX5" fmla="*/ 198120 w 1242060"/>
              <a:gd name="connsiteY5" fmla="*/ 411480 h 1219200"/>
              <a:gd name="connsiteX6" fmla="*/ 259080 w 1242060"/>
              <a:gd name="connsiteY6" fmla="*/ 434340 h 1219200"/>
              <a:gd name="connsiteX7" fmla="*/ 289560 w 1242060"/>
              <a:gd name="connsiteY7" fmla="*/ 480060 h 1219200"/>
              <a:gd name="connsiteX8" fmla="*/ 289560 w 1242060"/>
              <a:gd name="connsiteY8" fmla="*/ 525780 h 1219200"/>
              <a:gd name="connsiteX9" fmla="*/ 304800 w 1242060"/>
              <a:gd name="connsiteY9" fmla="*/ 586740 h 1219200"/>
              <a:gd name="connsiteX10" fmla="*/ 304800 w 1242060"/>
              <a:gd name="connsiteY10" fmla="*/ 586740 h 1219200"/>
              <a:gd name="connsiteX11" fmla="*/ 342900 w 1242060"/>
              <a:gd name="connsiteY11" fmla="*/ 617220 h 1219200"/>
              <a:gd name="connsiteX12" fmla="*/ 304800 w 1242060"/>
              <a:gd name="connsiteY12" fmla="*/ 678180 h 1219200"/>
              <a:gd name="connsiteX13" fmla="*/ 304800 w 1242060"/>
              <a:gd name="connsiteY13" fmla="*/ 678180 h 1219200"/>
              <a:gd name="connsiteX14" fmla="*/ 198120 w 1242060"/>
              <a:gd name="connsiteY14" fmla="*/ 708660 h 1219200"/>
              <a:gd name="connsiteX15" fmla="*/ 83820 w 1242060"/>
              <a:gd name="connsiteY15" fmla="*/ 716280 h 1219200"/>
              <a:gd name="connsiteX16" fmla="*/ 60960 w 1242060"/>
              <a:gd name="connsiteY16" fmla="*/ 769620 h 1219200"/>
              <a:gd name="connsiteX17" fmla="*/ 38100 w 1242060"/>
              <a:gd name="connsiteY17" fmla="*/ 784860 h 1219200"/>
              <a:gd name="connsiteX18" fmla="*/ 83820 w 1242060"/>
              <a:gd name="connsiteY18" fmla="*/ 822960 h 1219200"/>
              <a:gd name="connsiteX19" fmla="*/ 22860 w 1242060"/>
              <a:gd name="connsiteY19" fmla="*/ 876300 h 1219200"/>
              <a:gd name="connsiteX20" fmla="*/ 0 w 1242060"/>
              <a:gd name="connsiteY20" fmla="*/ 899160 h 1219200"/>
              <a:gd name="connsiteX21" fmla="*/ 45720 w 1242060"/>
              <a:gd name="connsiteY21" fmla="*/ 952500 h 1219200"/>
              <a:gd name="connsiteX22" fmla="*/ 137160 w 1242060"/>
              <a:gd name="connsiteY22" fmla="*/ 929640 h 1219200"/>
              <a:gd name="connsiteX23" fmla="*/ 182880 w 1242060"/>
              <a:gd name="connsiteY23" fmla="*/ 952500 h 1219200"/>
              <a:gd name="connsiteX24" fmla="*/ 175260 w 1242060"/>
              <a:gd name="connsiteY24" fmla="*/ 1021080 h 1219200"/>
              <a:gd name="connsiteX25" fmla="*/ 236220 w 1242060"/>
              <a:gd name="connsiteY25" fmla="*/ 1028700 h 1219200"/>
              <a:gd name="connsiteX26" fmla="*/ 259080 w 1242060"/>
              <a:gd name="connsiteY26" fmla="*/ 1013460 h 1219200"/>
              <a:gd name="connsiteX27" fmla="*/ 350520 w 1242060"/>
              <a:gd name="connsiteY27" fmla="*/ 1028700 h 1219200"/>
              <a:gd name="connsiteX28" fmla="*/ 426720 w 1242060"/>
              <a:gd name="connsiteY28" fmla="*/ 1028700 h 1219200"/>
              <a:gd name="connsiteX29" fmla="*/ 480060 w 1242060"/>
              <a:gd name="connsiteY29" fmla="*/ 1013460 h 1219200"/>
              <a:gd name="connsiteX30" fmla="*/ 510540 w 1242060"/>
              <a:gd name="connsiteY30" fmla="*/ 1028700 h 1219200"/>
              <a:gd name="connsiteX31" fmla="*/ 518160 w 1242060"/>
              <a:gd name="connsiteY31" fmla="*/ 967740 h 1219200"/>
              <a:gd name="connsiteX32" fmla="*/ 563880 w 1242060"/>
              <a:gd name="connsiteY32" fmla="*/ 1028700 h 1219200"/>
              <a:gd name="connsiteX33" fmla="*/ 548640 w 1242060"/>
              <a:gd name="connsiteY33" fmla="*/ 1066800 h 1219200"/>
              <a:gd name="connsiteX34" fmla="*/ 586740 w 1242060"/>
              <a:gd name="connsiteY34" fmla="*/ 1127760 h 1219200"/>
              <a:gd name="connsiteX35" fmla="*/ 647700 w 1242060"/>
              <a:gd name="connsiteY35" fmla="*/ 1112520 h 1219200"/>
              <a:gd name="connsiteX36" fmla="*/ 640080 w 1242060"/>
              <a:gd name="connsiteY36" fmla="*/ 1173480 h 1219200"/>
              <a:gd name="connsiteX37" fmla="*/ 701040 w 1242060"/>
              <a:gd name="connsiteY37" fmla="*/ 1219200 h 1219200"/>
              <a:gd name="connsiteX38" fmla="*/ 822960 w 1242060"/>
              <a:gd name="connsiteY38" fmla="*/ 1211580 h 1219200"/>
              <a:gd name="connsiteX39" fmla="*/ 883920 w 1242060"/>
              <a:gd name="connsiteY39" fmla="*/ 1104900 h 1219200"/>
              <a:gd name="connsiteX40" fmla="*/ 952500 w 1242060"/>
              <a:gd name="connsiteY40" fmla="*/ 1097280 h 1219200"/>
              <a:gd name="connsiteX41" fmla="*/ 952500 w 1242060"/>
              <a:gd name="connsiteY41" fmla="*/ 1097280 h 1219200"/>
              <a:gd name="connsiteX42" fmla="*/ 967740 w 1242060"/>
              <a:gd name="connsiteY42" fmla="*/ 1028700 h 1219200"/>
              <a:gd name="connsiteX43" fmla="*/ 1051560 w 1242060"/>
              <a:gd name="connsiteY43" fmla="*/ 1005840 h 1219200"/>
              <a:gd name="connsiteX44" fmla="*/ 1051560 w 1242060"/>
              <a:gd name="connsiteY44" fmla="*/ 1005840 h 1219200"/>
              <a:gd name="connsiteX45" fmla="*/ 1165860 w 1242060"/>
              <a:gd name="connsiteY45" fmla="*/ 960120 h 1219200"/>
              <a:gd name="connsiteX46" fmla="*/ 1203960 w 1242060"/>
              <a:gd name="connsiteY46" fmla="*/ 952500 h 1219200"/>
              <a:gd name="connsiteX47" fmla="*/ 1211580 w 1242060"/>
              <a:gd name="connsiteY47" fmla="*/ 914400 h 1219200"/>
              <a:gd name="connsiteX48" fmla="*/ 1211580 w 1242060"/>
              <a:gd name="connsiteY48" fmla="*/ 914400 h 1219200"/>
              <a:gd name="connsiteX49" fmla="*/ 1066800 w 1242060"/>
              <a:gd name="connsiteY49" fmla="*/ 868680 h 1219200"/>
              <a:gd name="connsiteX50" fmla="*/ 1066800 w 1242060"/>
              <a:gd name="connsiteY50" fmla="*/ 868680 h 1219200"/>
              <a:gd name="connsiteX51" fmla="*/ 1051560 w 1242060"/>
              <a:gd name="connsiteY51" fmla="*/ 792480 h 1219200"/>
              <a:gd name="connsiteX52" fmla="*/ 1051560 w 1242060"/>
              <a:gd name="connsiteY52" fmla="*/ 792480 h 1219200"/>
              <a:gd name="connsiteX53" fmla="*/ 1036320 w 1242060"/>
              <a:gd name="connsiteY53" fmla="*/ 723900 h 1219200"/>
              <a:gd name="connsiteX54" fmla="*/ 1036320 w 1242060"/>
              <a:gd name="connsiteY54" fmla="*/ 723900 h 1219200"/>
              <a:gd name="connsiteX55" fmla="*/ 1120140 w 1242060"/>
              <a:gd name="connsiteY55" fmla="*/ 678180 h 1219200"/>
              <a:gd name="connsiteX56" fmla="*/ 1242060 w 1242060"/>
              <a:gd name="connsiteY56" fmla="*/ 586740 h 1219200"/>
              <a:gd name="connsiteX57" fmla="*/ 1242060 w 1242060"/>
              <a:gd name="connsiteY57" fmla="*/ 586740 h 1219200"/>
              <a:gd name="connsiteX58" fmla="*/ 1226820 w 1242060"/>
              <a:gd name="connsiteY58" fmla="*/ 480060 h 1219200"/>
              <a:gd name="connsiteX59" fmla="*/ 1203960 w 1242060"/>
              <a:gd name="connsiteY59" fmla="*/ 434340 h 1219200"/>
              <a:gd name="connsiteX60" fmla="*/ 1165860 w 1242060"/>
              <a:gd name="connsiteY60" fmla="*/ 449580 h 1219200"/>
              <a:gd name="connsiteX61" fmla="*/ 1120140 w 1242060"/>
              <a:gd name="connsiteY61" fmla="*/ 335280 h 1219200"/>
              <a:gd name="connsiteX62" fmla="*/ 1112520 w 1242060"/>
              <a:gd name="connsiteY62" fmla="*/ 274320 h 1219200"/>
              <a:gd name="connsiteX63" fmla="*/ 1120140 w 1242060"/>
              <a:gd name="connsiteY63" fmla="*/ 236220 h 1219200"/>
              <a:gd name="connsiteX64" fmla="*/ 1066800 w 1242060"/>
              <a:gd name="connsiteY64" fmla="*/ 228600 h 1219200"/>
              <a:gd name="connsiteX65" fmla="*/ 1089660 w 1242060"/>
              <a:gd name="connsiteY65" fmla="*/ 144780 h 1219200"/>
              <a:gd name="connsiteX66" fmla="*/ 1051560 w 1242060"/>
              <a:gd name="connsiteY66" fmla="*/ 114300 h 1219200"/>
              <a:gd name="connsiteX67" fmla="*/ 975360 w 1242060"/>
              <a:gd name="connsiteY67" fmla="*/ 144780 h 1219200"/>
              <a:gd name="connsiteX68" fmla="*/ 937260 w 1242060"/>
              <a:gd name="connsiteY68" fmla="*/ 76200 h 1219200"/>
              <a:gd name="connsiteX69" fmla="*/ 883920 w 1242060"/>
              <a:gd name="connsiteY69" fmla="*/ 30480 h 1219200"/>
              <a:gd name="connsiteX70" fmla="*/ 731520 w 1242060"/>
              <a:gd name="connsiteY70" fmla="*/ 0 h 1219200"/>
              <a:gd name="connsiteX71" fmla="*/ 640080 w 1242060"/>
              <a:gd name="connsiteY71" fmla="*/ 15240 h 1219200"/>
              <a:gd name="connsiteX72" fmla="*/ 601980 w 1242060"/>
              <a:gd name="connsiteY72" fmla="*/ 15240 h 1219200"/>
              <a:gd name="connsiteX73" fmla="*/ 601980 w 1242060"/>
              <a:gd name="connsiteY73" fmla="*/ 15240 h 1219200"/>
              <a:gd name="connsiteX74" fmla="*/ 495300 w 1242060"/>
              <a:gd name="connsiteY74" fmla="*/ 76200 h 1219200"/>
              <a:gd name="connsiteX75" fmla="*/ 495300 w 1242060"/>
              <a:gd name="connsiteY75" fmla="*/ 76200 h 1219200"/>
              <a:gd name="connsiteX76" fmla="*/ 464820 w 1242060"/>
              <a:gd name="connsiteY76" fmla="*/ 30480 h 1219200"/>
              <a:gd name="connsiteX77" fmla="*/ 434340 w 1242060"/>
              <a:gd name="connsiteY77" fmla="*/ 68580 h 1219200"/>
              <a:gd name="connsiteX78" fmla="*/ 403860 w 1242060"/>
              <a:gd name="connsiteY78" fmla="*/ 60960 h 1219200"/>
              <a:gd name="connsiteX79" fmla="*/ 358140 w 1242060"/>
              <a:gd name="connsiteY79" fmla="*/ 99060 h 1219200"/>
              <a:gd name="connsiteX80" fmla="*/ 289560 w 1242060"/>
              <a:gd name="connsiteY80" fmla="*/ 91440 h 1219200"/>
              <a:gd name="connsiteX81" fmla="*/ 289560 w 1242060"/>
              <a:gd name="connsiteY81" fmla="*/ 91440 h 1219200"/>
              <a:gd name="connsiteX82" fmla="*/ 274320 w 1242060"/>
              <a:gd name="connsiteY82" fmla="*/ 38100 h 1219200"/>
              <a:gd name="connsiteX83" fmla="*/ 220980 w 1242060"/>
              <a:gd name="connsiteY83" fmla="*/ 60960 h 1219200"/>
              <a:gd name="connsiteX84" fmla="*/ 190500 w 1242060"/>
              <a:gd name="connsiteY84" fmla="*/ 12192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242060" h="1219200">
                <a:moveTo>
                  <a:pt x="190500" y="121920"/>
                </a:moveTo>
                <a:lnTo>
                  <a:pt x="198120" y="205740"/>
                </a:lnTo>
                <a:lnTo>
                  <a:pt x="228600" y="259080"/>
                </a:lnTo>
                <a:lnTo>
                  <a:pt x="198120" y="320040"/>
                </a:lnTo>
                <a:lnTo>
                  <a:pt x="175260" y="365760"/>
                </a:lnTo>
                <a:lnTo>
                  <a:pt x="198120" y="411480"/>
                </a:lnTo>
                <a:lnTo>
                  <a:pt x="259080" y="434340"/>
                </a:lnTo>
                <a:lnTo>
                  <a:pt x="289560" y="480060"/>
                </a:lnTo>
                <a:lnTo>
                  <a:pt x="289560" y="525780"/>
                </a:lnTo>
                <a:lnTo>
                  <a:pt x="304800" y="586740"/>
                </a:lnTo>
                <a:lnTo>
                  <a:pt x="304800" y="586740"/>
                </a:lnTo>
                <a:lnTo>
                  <a:pt x="342900" y="617220"/>
                </a:lnTo>
                <a:lnTo>
                  <a:pt x="304800" y="678180"/>
                </a:lnTo>
                <a:lnTo>
                  <a:pt x="304800" y="678180"/>
                </a:lnTo>
                <a:lnTo>
                  <a:pt x="198120" y="708660"/>
                </a:lnTo>
                <a:lnTo>
                  <a:pt x="83820" y="716280"/>
                </a:lnTo>
                <a:lnTo>
                  <a:pt x="60960" y="769620"/>
                </a:lnTo>
                <a:lnTo>
                  <a:pt x="38100" y="784860"/>
                </a:lnTo>
                <a:lnTo>
                  <a:pt x="83820" y="822960"/>
                </a:lnTo>
                <a:lnTo>
                  <a:pt x="22860" y="876300"/>
                </a:lnTo>
                <a:lnTo>
                  <a:pt x="0" y="899160"/>
                </a:lnTo>
                <a:lnTo>
                  <a:pt x="45720" y="952500"/>
                </a:lnTo>
                <a:lnTo>
                  <a:pt x="137160" y="929640"/>
                </a:lnTo>
                <a:lnTo>
                  <a:pt x="182880" y="952500"/>
                </a:lnTo>
                <a:lnTo>
                  <a:pt x="175260" y="1021080"/>
                </a:lnTo>
                <a:lnTo>
                  <a:pt x="236220" y="1028700"/>
                </a:lnTo>
                <a:lnTo>
                  <a:pt x="259080" y="1013460"/>
                </a:lnTo>
                <a:lnTo>
                  <a:pt x="350520" y="1028700"/>
                </a:lnTo>
                <a:lnTo>
                  <a:pt x="426720" y="1028700"/>
                </a:lnTo>
                <a:lnTo>
                  <a:pt x="480060" y="1013460"/>
                </a:lnTo>
                <a:lnTo>
                  <a:pt x="510540" y="1028700"/>
                </a:lnTo>
                <a:lnTo>
                  <a:pt x="518160" y="967740"/>
                </a:lnTo>
                <a:lnTo>
                  <a:pt x="563880" y="1028700"/>
                </a:lnTo>
                <a:lnTo>
                  <a:pt x="548640" y="1066800"/>
                </a:lnTo>
                <a:lnTo>
                  <a:pt x="586740" y="1127760"/>
                </a:lnTo>
                <a:lnTo>
                  <a:pt x="647700" y="1112520"/>
                </a:lnTo>
                <a:lnTo>
                  <a:pt x="640080" y="1173480"/>
                </a:lnTo>
                <a:lnTo>
                  <a:pt x="701040" y="1219200"/>
                </a:lnTo>
                <a:lnTo>
                  <a:pt x="822960" y="1211580"/>
                </a:lnTo>
                <a:lnTo>
                  <a:pt x="883920" y="1104900"/>
                </a:lnTo>
                <a:lnTo>
                  <a:pt x="952500" y="1097280"/>
                </a:lnTo>
                <a:lnTo>
                  <a:pt x="952500" y="1097280"/>
                </a:lnTo>
                <a:lnTo>
                  <a:pt x="967740" y="1028700"/>
                </a:lnTo>
                <a:lnTo>
                  <a:pt x="1051560" y="1005840"/>
                </a:lnTo>
                <a:lnTo>
                  <a:pt x="1051560" y="1005840"/>
                </a:lnTo>
                <a:lnTo>
                  <a:pt x="1165860" y="960120"/>
                </a:lnTo>
                <a:lnTo>
                  <a:pt x="1203960" y="952500"/>
                </a:lnTo>
                <a:lnTo>
                  <a:pt x="1211580" y="914400"/>
                </a:lnTo>
                <a:lnTo>
                  <a:pt x="1211580" y="914400"/>
                </a:lnTo>
                <a:lnTo>
                  <a:pt x="1066800" y="868680"/>
                </a:lnTo>
                <a:lnTo>
                  <a:pt x="1066800" y="868680"/>
                </a:lnTo>
                <a:lnTo>
                  <a:pt x="1051560" y="792480"/>
                </a:lnTo>
                <a:lnTo>
                  <a:pt x="1051560" y="792480"/>
                </a:lnTo>
                <a:lnTo>
                  <a:pt x="1036320" y="723900"/>
                </a:lnTo>
                <a:lnTo>
                  <a:pt x="1036320" y="723900"/>
                </a:lnTo>
                <a:lnTo>
                  <a:pt x="1120140" y="678180"/>
                </a:lnTo>
                <a:lnTo>
                  <a:pt x="1242060" y="586740"/>
                </a:lnTo>
                <a:lnTo>
                  <a:pt x="1242060" y="586740"/>
                </a:lnTo>
                <a:lnTo>
                  <a:pt x="1226820" y="480060"/>
                </a:lnTo>
                <a:lnTo>
                  <a:pt x="1203960" y="434340"/>
                </a:lnTo>
                <a:lnTo>
                  <a:pt x="1165860" y="449580"/>
                </a:lnTo>
                <a:lnTo>
                  <a:pt x="1120140" y="335280"/>
                </a:lnTo>
                <a:lnTo>
                  <a:pt x="1112520" y="274320"/>
                </a:lnTo>
                <a:lnTo>
                  <a:pt x="1120140" y="236220"/>
                </a:lnTo>
                <a:lnTo>
                  <a:pt x="1066800" y="228600"/>
                </a:lnTo>
                <a:lnTo>
                  <a:pt x="1089660" y="144780"/>
                </a:lnTo>
                <a:lnTo>
                  <a:pt x="1051560" y="114300"/>
                </a:lnTo>
                <a:lnTo>
                  <a:pt x="975360" y="144780"/>
                </a:lnTo>
                <a:lnTo>
                  <a:pt x="937260" y="76200"/>
                </a:lnTo>
                <a:lnTo>
                  <a:pt x="883920" y="30480"/>
                </a:lnTo>
                <a:lnTo>
                  <a:pt x="731520" y="0"/>
                </a:lnTo>
                <a:lnTo>
                  <a:pt x="640080" y="15240"/>
                </a:lnTo>
                <a:lnTo>
                  <a:pt x="601980" y="15240"/>
                </a:lnTo>
                <a:lnTo>
                  <a:pt x="601980" y="15240"/>
                </a:lnTo>
                <a:lnTo>
                  <a:pt x="495300" y="76200"/>
                </a:lnTo>
                <a:lnTo>
                  <a:pt x="495300" y="76200"/>
                </a:lnTo>
                <a:lnTo>
                  <a:pt x="464820" y="30480"/>
                </a:lnTo>
                <a:lnTo>
                  <a:pt x="434340" y="68580"/>
                </a:lnTo>
                <a:lnTo>
                  <a:pt x="403860" y="60960"/>
                </a:lnTo>
                <a:lnTo>
                  <a:pt x="358140" y="99060"/>
                </a:lnTo>
                <a:lnTo>
                  <a:pt x="289560" y="91440"/>
                </a:lnTo>
                <a:lnTo>
                  <a:pt x="289560" y="91440"/>
                </a:lnTo>
                <a:lnTo>
                  <a:pt x="274320" y="38100"/>
                </a:lnTo>
                <a:lnTo>
                  <a:pt x="220980" y="60960"/>
                </a:lnTo>
                <a:lnTo>
                  <a:pt x="190500" y="121920"/>
                </a:lnTo>
                <a:close/>
              </a:path>
            </a:pathLst>
          </a:cu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1792289" y="1278335"/>
            <a:ext cx="433387" cy="169862"/>
          </a:xfrm>
          <a:prstGeom prst="rect">
            <a:avLst/>
          </a:prstGeom>
          <a:solidFill>
            <a:srgbClr val="CCFFCC">
              <a:alpha val="70000"/>
            </a:srgbClr>
          </a:solidFill>
          <a:ln>
            <a:solidFill>
              <a:srgbClr val="75C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1791495" y="1619050"/>
            <a:ext cx="434975" cy="169863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1797004" y="1935163"/>
            <a:ext cx="434975" cy="16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2" name="Полилиния 1"/>
          <p:cNvSpPr/>
          <p:nvPr/>
        </p:nvSpPr>
        <p:spPr>
          <a:xfrm>
            <a:off x="1912145" y="4343400"/>
            <a:ext cx="1570037" cy="1189038"/>
          </a:xfrm>
          <a:custGeom>
            <a:avLst/>
            <a:gdLst>
              <a:gd name="connsiteX0" fmla="*/ 701040 w 1569720"/>
              <a:gd name="connsiteY0" fmla="*/ 121920 h 1188720"/>
              <a:gd name="connsiteX1" fmla="*/ 586740 w 1569720"/>
              <a:gd name="connsiteY1" fmla="*/ 38100 h 1188720"/>
              <a:gd name="connsiteX2" fmla="*/ 480060 w 1569720"/>
              <a:gd name="connsiteY2" fmla="*/ 60960 h 1188720"/>
              <a:gd name="connsiteX3" fmla="*/ 449580 w 1569720"/>
              <a:gd name="connsiteY3" fmla="*/ 60960 h 1188720"/>
              <a:gd name="connsiteX4" fmla="*/ 358140 w 1569720"/>
              <a:gd name="connsiteY4" fmla="*/ 76200 h 1188720"/>
              <a:gd name="connsiteX5" fmla="*/ 297180 w 1569720"/>
              <a:gd name="connsiteY5" fmla="*/ 0 h 1188720"/>
              <a:gd name="connsiteX6" fmla="*/ 228600 w 1569720"/>
              <a:gd name="connsiteY6" fmla="*/ 30480 h 1188720"/>
              <a:gd name="connsiteX7" fmla="*/ 220980 w 1569720"/>
              <a:gd name="connsiteY7" fmla="*/ 129540 h 1188720"/>
              <a:gd name="connsiteX8" fmla="*/ 205740 w 1569720"/>
              <a:gd name="connsiteY8" fmla="*/ 144780 h 1188720"/>
              <a:gd name="connsiteX9" fmla="*/ 205740 w 1569720"/>
              <a:gd name="connsiteY9" fmla="*/ 175260 h 1188720"/>
              <a:gd name="connsiteX10" fmla="*/ 205740 w 1569720"/>
              <a:gd name="connsiteY10" fmla="*/ 175260 h 1188720"/>
              <a:gd name="connsiteX11" fmla="*/ 144780 w 1569720"/>
              <a:gd name="connsiteY11" fmla="*/ 167640 h 1188720"/>
              <a:gd name="connsiteX12" fmla="*/ 114300 w 1569720"/>
              <a:gd name="connsiteY12" fmla="*/ 190500 h 1188720"/>
              <a:gd name="connsiteX13" fmla="*/ 137160 w 1569720"/>
              <a:gd name="connsiteY13" fmla="*/ 220980 h 1188720"/>
              <a:gd name="connsiteX14" fmla="*/ 106680 w 1569720"/>
              <a:gd name="connsiteY14" fmla="*/ 266700 h 1188720"/>
              <a:gd name="connsiteX15" fmla="*/ 121920 w 1569720"/>
              <a:gd name="connsiteY15" fmla="*/ 304800 h 1188720"/>
              <a:gd name="connsiteX16" fmla="*/ 53340 w 1569720"/>
              <a:gd name="connsiteY16" fmla="*/ 289560 h 1188720"/>
              <a:gd name="connsiteX17" fmla="*/ 0 w 1569720"/>
              <a:gd name="connsiteY17" fmla="*/ 388620 h 1188720"/>
              <a:gd name="connsiteX18" fmla="*/ 68580 w 1569720"/>
              <a:gd name="connsiteY18" fmla="*/ 411480 h 1188720"/>
              <a:gd name="connsiteX19" fmla="*/ 30480 w 1569720"/>
              <a:gd name="connsiteY19" fmla="*/ 441960 h 1188720"/>
              <a:gd name="connsiteX20" fmla="*/ 76200 w 1569720"/>
              <a:gd name="connsiteY20" fmla="*/ 533400 h 1188720"/>
              <a:gd name="connsiteX21" fmla="*/ 144780 w 1569720"/>
              <a:gd name="connsiteY21" fmla="*/ 594360 h 1188720"/>
              <a:gd name="connsiteX22" fmla="*/ 335280 w 1569720"/>
              <a:gd name="connsiteY22" fmla="*/ 571500 h 1188720"/>
              <a:gd name="connsiteX23" fmla="*/ 335280 w 1569720"/>
              <a:gd name="connsiteY23" fmla="*/ 571500 h 1188720"/>
              <a:gd name="connsiteX24" fmla="*/ 320040 w 1569720"/>
              <a:gd name="connsiteY24" fmla="*/ 716280 h 1188720"/>
              <a:gd name="connsiteX25" fmla="*/ 289560 w 1569720"/>
              <a:gd name="connsiteY25" fmla="*/ 792480 h 1188720"/>
              <a:gd name="connsiteX26" fmla="*/ 266700 w 1569720"/>
              <a:gd name="connsiteY26" fmla="*/ 822960 h 1188720"/>
              <a:gd name="connsiteX27" fmla="*/ 281940 w 1569720"/>
              <a:gd name="connsiteY27" fmla="*/ 868680 h 1188720"/>
              <a:gd name="connsiteX28" fmla="*/ 411480 w 1569720"/>
              <a:gd name="connsiteY28" fmla="*/ 937260 h 1188720"/>
              <a:gd name="connsiteX29" fmla="*/ 518160 w 1569720"/>
              <a:gd name="connsiteY29" fmla="*/ 982980 h 1188720"/>
              <a:gd name="connsiteX30" fmla="*/ 556260 w 1569720"/>
              <a:gd name="connsiteY30" fmla="*/ 1036320 h 1188720"/>
              <a:gd name="connsiteX31" fmla="*/ 541020 w 1569720"/>
              <a:gd name="connsiteY31" fmla="*/ 1143000 h 1188720"/>
              <a:gd name="connsiteX32" fmla="*/ 586740 w 1569720"/>
              <a:gd name="connsiteY32" fmla="*/ 1158240 h 1188720"/>
              <a:gd name="connsiteX33" fmla="*/ 678180 w 1569720"/>
              <a:gd name="connsiteY33" fmla="*/ 1143000 h 1188720"/>
              <a:gd name="connsiteX34" fmla="*/ 731520 w 1569720"/>
              <a:gd name="connsiteY34" fmla="*/ 1188720 h 1188720"/>
              <a:gd name="connsiteX35" fmla="*/ 815340 w 1569720"/>
              <a:gd name="connsiteY35" fmla="*/ 1158240 h 1188720"/>
              <a:gd name="connsiteX36" fmla="*/ 815340 w 1569720"/>
              <a:gd name="connsiteY36" fmla="*/ 1158240 h 1188720"/>
              <a:gd name="connsiteX37" fmla="*/ 899160 w 1569720"/>
              <a:gd name="connsiteY37" fmla="*/ 1143000 h 1188720"/>
              <a:gd name="connsiteX38" fmla="*/ 899160 w 1569720"/>
              <a:gd name="connsiteY38" fmla="*/ 1143000 h 1188720"/>
              <a:gd name="connsiteX39" fmla="*/ 967740 w 1569720"/>
              <a:gd name="connsiteY39" fmla="*/ 1127760 h 1188720"/>
              <a:gd name="connsiteX40" fmla="*/ 1051560 w 1569720"/>
              <a:gd name="connsiteY40" fmla="*/ 1120140 h 1188720"/>
              <a:gd name="connsiteX41" fmla="*/ 1074420 w 1569720"/>
              <a:gd name="connsiteY41" fmla="*/ 1051560 h 1188720"/>
              <a:gd name="connsiteX42" fmla="*/ 1143000 w 1569720"/>
              <a:gd name="connsiteY42" fmla="*/ 1097280 h 1188720"/>
              <a:gd name="connsiteX43" fmla="*/ 1181100 w 1569720"/>
              <a:gd name="connsiteY43" fmla="*/ 1066800 h 1188720"/>
              <a:gd name="connsiteX44" fmla="*/ 1181100 w 1569720"/>
              <a:gd name="connsiteY44" fmla="*/ 1066800 h 1188720"/>
              <a:gd name="connsiteX45" fmla="*/ 1310640 w 1569720"/>
              <a:gd name="connsiteY45" fmla="*/ 1051560 h 1188720"/>
              <a:gd name="connsiteX46" fmla="*/ 1386840 w 1569720"/>
              <a:gd name="connsiteY46" fmla="*/ 1066800 h 1188720"/>
              <a:gd name="connsiteX47" fmla="*/ 1447800 w 1569720"/>
              <a:gd name="connsiteY47" fmla="*/ 1043940 h 1188720"/>
              <a:gd name="connsiteX48" fmla="*/ 1485900 w 1569720"/>
              <a:gd name="connsiteY48" fmla="*/ 1036320 h 1188720"/>
              <a:gd name="connsiteX49" fmla="*/ 1546860 w 1569720"/>
              <a:gd name="connsiteY49" fmla="*/ 982980 h 1188720"/>
              <a:gd name="connsiteX50" fmla="*/ 1546860 w 1569720"/>
              <a:gd name="connsiteY50" fmla="*/ 982980 h 1188720"/>
              <a:gd name="connsiteX51" fmla="*/ 1569720 w 1569720"/>
              <a:gd name="connsiteY51" fmla="*/ 845820 h 1188720"/>
              <a:gd name="connsiteX52" fmla="*/ 1562100 w 1569720"/>
              <a:gd name="connsiteY52" fmla="*/ 784860 h 1188720"/>
              <a:gd name="connsiteX53" fmla="*/ 1478280 w 1569720"/>
              <a:gd name="connsiteY53" fmla="*/ 777240 h 1188720"/>
              <a:gd name="connsiteX54" fmla="*/ 1463040 w 1569720"/>
              <a:gd name="connsiteY54" fmla="*/ 762000 h 1188720"/>
              <a:gd name="connsiteX55" fmla="*/ 1409700 w 1569720"/>
              <a:gd name="connsiteY55" fmla="*/ 762000 h 1188720"/>
              <a:gd name="connsiteX56" fmla="*/ 1341120 w 1569720"/>
              <a:gd name="connsiteY56" fmla="*/ 662940 h 1188720"/>
              <a:gd name="connsiteX57" fmla="*/ 1234440 w 1569720"/>
              <a:gd name="connsiteY57" fmla="*/ 678180 h 1188720"/>
              <a:gd name="connsiteX58" fmla="*/ 1173480 w 1569720"/>
              <a:gd name="connsiteY58" fmla="*/ 601980 h 1188720"/>
              <a:gd name="connsiteX59" fmla="*/ 1082040 w 1569720"/>
              <a:gd name="connsiteY59" fmla="*/ 594360 h 1188720"/>
              <a:gd name="connsiteX60" fmla="*/ 1028700 w 1569720"/>
              <a:gd name="connsiteY60" fmla="*/ 632460 h 1188720"/>
              <a:gd name="connsiteX61" fmla="*/ 1028700 w 1569720"/>
              <a:gd name="connsiteY61" fmla="*/ 632460 h 1188720"/>
              <a:gd name="connsiteX62" fmla="*/ 1028700 w 1569720"/>
              <a:gd name="connsiteY62" fmla="*/ 548640 h 1188720"/>
              <a:gd name="connsiteX63" fmla="*/ 1097280 w 1569720"/>
              <a:gd name="connsiteY63" fmla="*/ 525780 h 1188720"/>
              <a:gd name="connsiteX64" fmla="*/ 1074420 w 1569720"/>
              <a:gd name="connsiteY64" fmla="*/ 472440 h 1188720"/>
              <a:gd name="connsiteX65" fmla="*/ 1120140 w 1569720"/>
              <a:gd name="connsiteY65" fmla="*/ 411480 h 1188720"/>
              <a:gd name="connsiteX66" fmla="*/ 1120140 w 1569720"/>
              <a:gd name="connsiteY66" fmla="*/ 411480 h 1188720"/>
              <a:gd name="connsiteX67" fmla="*/ 1021080 w 1569720"/>
              <a:gd name="connsiteY67" fmla="*/ 373380 h 1188720"/>
              <a:gd name="connsiteX68" fmla="*/ 1021080 w 1569720"/>
              <a:gd name="connsiteY68" fmla="*/ 373380 h 1188720"/>
              <a:gd name="connsiteX69" fmla="*/ 1074420 w 1569720"/>
              <a:gd name="connsiteY69" fmla="*/ 335280 h 1188720"/>
              <a:gd name="connsiteX70" fmla="*/ 998220 w 1569720"/>
              <a:gd name="connsiteY70" fmla="*/ 220980 h 1188720"/>
              <a:gd name="connsiteX71" fmla="*/ 861060 w 1569720"/>
              <a:gd name="connsiteY71" fmla="*/ 228600 h 1188720"/>
              <a:gd name="connsiteX72" fmla="*/ 822960 w 1569720"/>
              <a:gd name="connsiteY72" fmla="*/ 228600 h 1188720"/>
              <a:gd name="connsiteX73" fmla="*/ 701040 w 1569720"/>
              <a:gd name="connsiteY73" fmla="*/ 1219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569720" h="1188720">
                <a:moveTo>
                  <a:pt x="701040" y="121920"/>
                </a:moveTo>
                <a:lnTo>
                  <a:pt x="586740" y="38100"/>
                </a:lnTo>
                <a:lnTo>
                  <a:pt x="480060" y="60960"/>
                </a:lnTo>
                <a:lnTo>
                  <a:pt x="449580" y="60960"/>
                </a:lnTo>
                <a:lnTo>
                  <a:pt x="358140" y="76200"/>
                </a:lnTo>
                <a:lnTo>
                  <a:pt x="297180" y="0"/>
                </a:lnTo>
                <a:lnTo>
                  <a:pt x="228600" y="30480"/>
                </a:lnTo>
                <a:lnTo>
                  <a:pt x="220980" y="129540"/>
                </a:lnTo>
                <a:lnTo>
                  <a:pt x="205740" y="144780"/>
                </a:lnTo>
                <a:lnTo>
                  <a:pt x="205740" y="175260"/>
                </a:lnTo>
                <a:lnTo>
                  <a:pt x="205740" y="175260"/>
                </a:lnTo>
                <a:lnTo>
                  <a:pt x="144780" y="167640"/>
                </a:lnTo>
                <a:lnTo>
                  <a:pt x="114300" y="190500"/>
                </a:lnTo>
                <a:lnTo>
                  <a:pt x="137160" y="220980"/>
                </a:lnTo>
                <a:lnTo>
                  <a:pt x="106680" y="266700"/>
                </a:lnTo>
                <a:lnTo>
                  <a:pt x="121920" y="304800"/>
                </a:lnTo>
                <a:lnTo>
                  <a:pt x="53340" y="289560"/>
                </a:lnTo>
                <a:lnTo>
                  <a:pt x="0" y="388620"/>
                </a:lnTo>
                <a:lnTo>
                  <a:pt x="68580" y="411480"/>
                </a:lnTo>
                <a:lnTo>
                  <a:pt x="30480" y="441960"/>
                </a:lnTo>
                <a:lnTo>
                  <a:pt x="76200" y="533400"/>
                </a:lnTo>
                <a:lnTo>
                  <a:pt x="144780" y="594360"/>
                </a:lnTo>
                <a:lnTo>
                  <a:pt x="335280" y="571500"/>
                </a:lnTo>
                <a:lnTo>
                  <a:pt x="335280" y="571500"/>
                </a:lnTo>
                <a:lnTo>
                  <a:pt x="320040" y="716280"/>
                </a:lnTo>
                <a:lnTo>
                  <a:pt x="289560" y="792480"/>
                </a:lnTo>
                <a:lnTo>
                  <a:pt x="266700" y="822960"/>
                </a:lnTo>
                <a:lnTo>
                  <a:pt x="281940" y="868680"/>
                </a:lnTo>
                <a:lnTo>
                  <a:pt x="411480" y="937260"/>
                </a:lnTo>
                <a:lnTo>
                  <a:pt x="518160" y="982980"/>
                </a:lnTo>
                <a:lnTo>
                  <a:pt x="556260" y="1036320"/>
                </a:lnTo>
                <a:lnTo>
                  <a:pt x="541020" y="1143000"/>
                </a:lnTo>
                <a:lnTo>
                  <a:pt x="586740" y="1158240"/>
                </a:lnTo>
                <a:lnTo>
                  <a:pt x="678180" y="1143000"/>
                </a:lnTo>
                <a:lnTo>
                  <a:pt x="731520" y="1188720"/>
                </a:lnTo>
                <a:lnTo>
                  <a:pt x="815340" y="1158240"/>
                </a:lnTo>
                <a:lnTo>
                  <a:pt x="815340" y="1158240"/>
                </a:lnTo>
                <a:lnTo>
                  <a:pt x="899160" y="1143000"/>
                </a:lnTo>
                <a:lnTo>
                  <a:pt x="899160" y="1143000"/>
                </a:lnTo>
                <a:lnTo>
                  <a:pt x="967740" y="1127760"/>
                </a:lnTo>
                <a:lnTo>
                  <a:pt x="1051560" y="1120140"/>
                </a:lnTo>
                <a:lnTo>
                  <a:pt x="1074420" y="1051560"/>
                </a:lnTo>
                <a:lnTo>
                  <a:pt x="1143000" y="1097280"/>
                </a:lnTo>
                <a:lnTo>
                  <a:pt x="1181100" y="1066800"/>
                </a:lnTo>
                <a:lnTo>
                  <a:pt x="1181100" y="1066800"/>
                </a:lnTo>
                <a:lnTo>
                  <a:pt x="1310640" y="1051560"/>
                </a:lnTo>
                <a:lnTo>
                  <a:pt x="1386840" y="1066800"/>
                </a:lnTo>
                <a:lnTo>
                  <a:pt x="1447800" y="1043940"/>
                </a:lnTo>
                <a:lnTo>
                  <a:pt x="1485900" y="1036320"/>
                </a:lnTo>
                <a:lnTo>
                  <a:pt x="1546860" y="982980"/>
                </a:lnTo>
                <a:lnTo>
                  <a:pt x="1546860" y="982980"/>
                </a:lnTo>
                <a:lnTo>
                  <a:pt x="1569720" y="845820"/>
                </a:lnTo>
                <a:lnTo>
                  <a:pt x="1562100" y="784860"/>
                </a:lnTo>
                <a:lnTo>
                  <a:pt x="1478280" y="777240"/>
                </a:lnTo>
                <a:lnTo>
                  <a:pt x="1463040" y="762000"/>
                </a:lnTo>
                <a:lnTo>
                  <a:pt x="1409700" y="762000"/>
                </a:lnTo>
                <a:lnTo>
                  <a:pt x="1341120" y="662940"/>
                </a:lnTo>
                <a:lnTo>
                  <a:pt x="1234440" y="678180"/>
                </a:lnTo>
                <a:lnTo>
                  <a:pt x="1173480" y="601980"/>
                </a:lnTo>
                <a:lnTo>
                  <a:pt x="1082040" y="594360"/>
                </a:lnTo>
                <a:lnTo>
                  <a:pt x="1028700" y="632460"/>
                </a:lnTo>
                <a:lnTo>
                  <a:pt x="1028700" y="632460"/>
                </a:lnTo>
                <a:lnTo>
                  <a:pt x="1028700" y="548640"/>
                </a:lnTo>
                <a:lnTo>
                  <a:pt x="1097280" y="525780"/>
                </a:lnTo>
                <a:lnTo>
                  <a:pt x="1074420" y="472440"/>
                </a:lnTo>
                <a:lnTo>
                  <a:pt x="1120140" y="411480"/>
                </a:lnTo>
                <a:lnTo>
                  <a:pt x="1120140" y="411480"/>
                </a:lnTo>
                <a:lnTo>
                  <a:pt x="1021080" y="373380"/>
                </a:lnTo>
                <a:lnTo>
                  <a:pt x="1021080" y="373380"/>
                </a:lnTo>
                <a:lnTo>
                  <a:pt x="1074420" y="335280"/>
                </a:lnTo>
                <a:lnTo>
                  <a:pt x="998220" y="220980"/>
                </a:lnTo>
                <a:lnTo>
                  <a:pt x="861060" y="228600"/>
                </a:lnTo>
                <a:lnTo>
                  <a:pt x="822960" y="228600"/>
                </a:lnTo>
                <a:lnTo>
                  <a:pt x="701040" y="121920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3" name="Полилиния 2"/>
          <p:cNvSpPr/>
          <p:nvPr/>
        </p:nvSpPr>
        <p:spPr>
          <a:xfrm>
            <a:off x="2643981" y="4084638"/>
            <a:ext cx="1714500" cy="1249362"/>
          </a:xfrm>
          <a:custGeom>
            <a:avLst/>
            <a:gdLst>
              <a:gd name="connsiteX0" fmla="*/ 0 w 1714500"/>
              <a:gd name="connsiteY0" fmla="*/ 373380 h 1249680"/>
              <a:gd name="connsiteX1" fmla="*/ 22860 w 1714500"/>
              <a:gd name="connsiteY1" fmla="*/ 304800 h 1249680"/>
              <a:gd name="connsiteX2" fmla="*/ 144780 w 1714500"/>
              <a:gd name="connsiteY2" fmla="*/ 281940 h 1249680"/>
              <a:gd name="connsiteX3" fmla="*/ 220980 w 1714500"/>
              <a:gd name="connsiteY3" fmla="*/ 220980 h 1249680"/>
              <a:gd name="connsiteX4" fmla="*/ 320040 w 1714500"/>
              <a:gd name="connsiteY4" fmla="*/ 228600 h 1249680"/>
              <a:gd name="connsiteX5" fmla="*/ 266700 w 1714500"/>
              <a:gd name="connsiteY5" fmla="*/ 175260 h 1249680"/>
              <a:gd name="connsiteX6" fmla="*/ 388620 w 1714500"/>
              <a:gd name="connsiteY6" fmla="*/ 7620 h 1249680"/>
              <a:gd name="connsiteX7" fmla="*/ 472440 w 1714500"/>
              <a:gd name="connsiteY7" fmla="*/ 30480 h 1249680"/>
              <a:gd name="connsiteX8" fmla="*/ 525780 w 1714500"/>
              <a:gd name="connsiteY8" fmla="*/ 0 h 1249680"/>
              <a:gd name="connsiteX9" fmla="*/ 548640 w 1714500"/>
              <a:gd name="connsiteY9" fmla="*/ 53340 h 1249680"/>
              <a:gd name="connsiteX10" fmla="*/ 594360 w 1714500"/>
              <a:gd name="connsiteY10" fmla="*/ 68580 h 1249680"/>
              <a:gd name="connsiteX11" fmla="*/ 624840 w 1714500"/>
              <a:gd name="connsiteY11" fmla="*/ 137160 h 1249680"/>
              <a:gd name="connsiteX12" fmla="*/ 655320 w 1714500"/>
              <a:gd name="connsiteY12" fmla="*/ 205740 h 1249680"/>
              <a:gd name="connsiteX13" fmla="*/ 777240 w 1714500"/>
              <a:gd name="connsiteY13" fmla="*/ 289560 h 1249680"/>
              <a:gd name="connsiteX14" fmla="*/ 800100 w 1714500"/>
              <a:gd name="connsiteY14" fmla="*/ 434340 h 1249680"/>
              <a:gd name="connsiteX15" fmla="*/ 960120 w 1714500"/>
              <a:gd name="connsiteY15" fmla="*/ 495300 h 1249680"/>
              <a:gd name="connsiteX16" fmla="*/ 1021080 w 1714500"/>
              <a:gd name="connsiteY16" fmla="*/ 571500 h 1249680"/>
              <a:gd name="connsiteX17" fmla="*/ 1089660 w 1714500"/>
              <a:gd name="connsiteY17" fmla="*/ 655320 h 1249680"/>
              <a:gd name="connsiteX18" fmla="*/ 1173480 w 1714500"/>
              <a:gd name="connsiteY18" fmla="*/ 647700 h 1249680"/>
              <a:gd name="connsiteX19" fmla="*/ 1280160 w 1714500"/>
              <a:gd name="connsiteY19" fmla="*/ 701040 h 1249680"/>
              <a:gd name="connsiteX20" fmla="*/ 1356360 w 1714500"/>
              <a:gd name="connsiteY20" fmla="*/ 678180 h 1249680"/>
              <a:gd name="connsiteX21" fmla="*/ 1379220 w 1714500"/>
              <a:gd name="connsiteY21" fmla="*/ 723900 h 1249680"/>
              <a:gd name="connsiteX22" fmla="*/ 1440180 w 1714500"/>
              <a:gd name="connsiteY22" fmla="*/ 716280 h 1249680"/>
              <a:gd name="connsiteX23" fmla="*/ 1440180 w 1714500"/>
              <a:gd name="connsiteY23" fmla="*/ 830580 h 1249680"/>
              <a:gd name="connsiteX24" fmla="*/ 1531620 w 1714500"/>
              <a:gd name="connsiteY24" fmla="*/ 807720 h 1249680"/>
              <a:gd name="connsiteX25" fmla="*/ 1584960 w 1714500"/>
              <a:gd name="connsiteY25" fmla="*/ 838200 h 1249680"/>
              <a:gd name="connsiteX26" fmla="*/ 1577340 w 1714500"/>
              <a:gd name="connsiteY26" fmla="*/ 906780 h 1249680"/>
              <a:gd name="connsiteX27" fmla="*/ 1691640 w 1714500"/>
              <a:gd name="connsiteY27" fmla="*/ 845820 h 1249680"/>
              <a:gd name="connsiteX28" fmla="*/ 1714500 w 1714500"/>
              <a:gd name="connsiteY28" fmla="*/ 899160 h 1249680"/>
              <a:gd name="connsiteX29" fmla="*/ 1638300 w 1714500"/>
              <a:gd name="connsiteY29" fmla="*/ 914400 h 1249680"/>
              <a:gd name="connsiteX30" fmla="*/ 1661160 w 1714500"/>
              <a:gd name="connsiteY30" fmla="*/ 960120 h 1249680"/>
              <a:gd name="connsiteX31" fmla="*/ 1447800 w 1714500"/>
              <a:gd name="connsiteY31" fmla="*/ 1135380 h 1249680"/>
              <a:gd name="connsiteX32" fmla="*/ 1409700 w 1714500"/>
              <a:gd name="connsiteY32" fmla="*/ 1059180 h 1249680"/>
              <a:gd name="connsiteX33" fmla="*/ 1341120 w 1714500"/>
              <a:gd name="connsiteY33" fmla="*/ 1089660 h 1249680"/>
              <a:gd name="connsiteX34" fmla="*/ 1318260 w 1714500"/>
              <a:gd name="connsiteY34" fmla="*/ 1051560 h 1249680"/>
              <a:gd name="connsiteX35" fmla="*/ 1303020 w 1714500"/>
              <a:gd name="connsiteY35" fmla="*/ 1143000 h 1249680"/>
              <a:gd name="connsiteX36" fmla="*/ 1219200 w 1714500"/>
              <a:gd name="connsiteY36" fmla="*/ 1127760 h 1249680"/>
              <a:gd name="connsiteX37" fmla="*/ 1249680 w 1714500"/>
              <a:gd name="connsiteY37" fmla="*/ 1196340 h 1249680"/>
              <a:gd name="connsiteX38" fmla="*/ 1082040 w 1714500"/>
              <a:gd name="connsiteY38" fmla="*/ 1196340 h 1249680"/>
              <a:gd name="connsiteX39" fmla="*/ 982980 w 1714500"/>
              <a:gd name="connsiteY39" fmla="*/ 1249680 h 1249680"/>
              <a:gd name="connsiteX40" fmla="*/ 914400 w 1714500"/>
              <a:gd name="connsiteY40" fmla="*/ 1196340 h 1249680"/>
              <a:gd name="connsiteX41" fmla="*/ 914400 w 1714500"/>
              <a:gd name="connsiteY41" fmla="*/ 1196340 h 1249680"/>
              <a:gd name="connsiteX42" fmla="*/ 838200 w 1714500"/>
              <a:gd name="connsiteY42" fmla="*/ 1112520 h 1249680"/>
              <a:gd name="connsiteX43" fmla="*/ 830580 w 1714500"/>
              <a:gd name="connsiteY43" fmla="*/ 1059180 h 1249680"/>
              <a:gd name="connsiteX44" fmla="*/ 708660 w 1714500"/>
              <a:gd name="connsiteY44" fmla="*/ 1028700 h 1249680"/>
              <a:gd name="connsiteX45" fmla="*/ 655320 w 1714500"/>
              <a:gd name="connsiteY45" fmla="*/ 990600 h 1249680"/>
              <a:gd name="connsiteX46" fmla="*/ 624840 w 1714500"/>
              <a:gd name="connsiteY46" fmla="*/ 929640 h 1249680"/>
              <a:gd name="connsiteX47" fmla="*/ 510540 w 1714500"/>
              <a:gd name="connsiteY47" fmla="*/ 944880 h 1249680"/>
              <a:gd name="connsiteX48" fmla="*/ 457200 w 1714500"/>
              <a:gd name="connsiteY48" fmla="*/ 876300 h 1249680"/>
              <a:gd name="connsiteX49" fmla="*/ 381000 w 1714500"/>
              <a:gd name="connsiteY49" fmla="*/ 853440 h 1249680"/>
              <a:gd name="connsiteX50" fmla="*/ 312420 w 1714500"/>
              <a:gd name="connsiteY50" fmla="*/ 891540 h 1249680"/>
              <a:gd name="connsiteX51" fmla="*/ 304800 w 1714500"/>
              <a:gd name="connsiteY51" fmla="*/ 830580 h 1249680"/>
              <a:gd name="connsiteX52" fmla="*/ 365760 w 1714500"/>
              <a:gd name="connsiteY52" fmla="*/ 807720 h 1249680"/>
              <a:gd name="connsiteX53" fmla="*/ 358140 w 1714500"/>
              <a:gd name="connsiteY53" fmla="*/ 708660 h 1249680"/>
              <a:gd name="connsiteX54" fmla="*/ 358140 w 1714500"/>
              <a:gd name="connsiteY54" fmla="*/ 708660 h 1249680"/>
              <a:gd name="connsiteX55" fmla="*/ 289560 w 1714500"/>
              <a:gd name="connsiteY55" fmla="*/ 647700 h 1249680"/>
              <a:gd name="connsiteX56" fmla="*/ 342900 w 1714500"/>
              <a:gd name="connsiteY56" fmla="*/ 601980 h 1249680"/>
              <a:gd name="connsiteX57" fmla="*/ 266700 w 1714500"/>
              <a:gd name="connsiteY57" fmla="*/ 502920 h 1249680"/>
              <a:gd name="connsiteX58" fmla="*/ 83820 w 1714500"/>
              <a:gd name="connsiteY58" fmla="*/ 495300 h 1249680"/>
              <a:gd name="connsiteX59" fmla="*/ 0 w 1714500"/>
              <a:gd name="connsiteY59" fmla="*/ 373380 h 124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714500" h="1249680">
                <a:moveTo>
                  <a:pt x="0" y="373380"/>
                </a:moveTo>
                <a:lnTo>
                  <a:pt x="22860" y="304800"/>
                </a:lnTo>
                <a:lnTo>
                  <a:pt x="144780" y="281940"/>
                </a:lnTo>
                <a:lnTo>
                  <a:pt x="220980" y="220980"/>
                </a:lnTo>
                <a:lnTo>
                  <a:pt x="320040" y="228600"/>
                </a:lnTo>
                <a:lnTo>
                  <a:pt x="266700" y="175260"/>
                </a:lnTo>
                <a:lnTo>
                  <a:pt x="388620" y="7620"/>
                </a:lnTo>
                <a:lnTo>
                  <a:pt x="472440" y="30480"/>
                </a:lnTo>
                <a:lnTo>
                  <a:pt x="525780" y="0"/>
                </a:lnTo>
                <a:lnTo>
                  <a:pt x="548640" y="53340"/>
                </a:lnTo>
                <a:lnTo>
                  <a:pt x="594360" y="68580"/>
                </a:lnTo>
                <a:lnTo>
                  <a:pt x="624840" y="137160"/>
                </a:lnTo>
                <a:lnTo>
                  <a:pt x="655320" y="205740"/>
                </a:lnTo>
                <a:lnTo>
                  <a:pt x="777240" y="289560"/>
                </a:lnTo>
                <a:lnTo>
                  <a:pt x="800100" y="434340"/>
                </a:lnTo>
                <a:lnTo>
                  <a:pt x="960120" y="495300"/>
                </a:lnTo>
                <a:lnTo>
                  <a:pt x="1021080" y="571500"/>
                </a:lnTo>
                <a:lnTo>
                  <a:pt x="1089660" y="655320"/>
                </a:lnTo>
                <a:lnTo>
                  <a:pt x="1173480" y="647700"/>
                </a:lnTo>
                <a:lnTo>
                  <a:pt x="1280160" y="701040"/>
                </a:lnTo>
                <a:lnTo>
                  <a:pt x="1356360" y="678180"/>
                </a:lnTo>
                <a:lnTo>
                  <a:pt x="1379220" y="723900"/>
                </a:lnTo>
                <a:lnTo>
                  <a:pt x="1440180" y="716280"/>
                </a:lnTo>
                <a:lnTo>
                  <a:pt x="1440180" y="830580"/>
                </a:lnTo>
                <a:lnTo>
                  <a:pt x="1531620" y="807720"/>
                </a:lnTo>
                <a:lnTo>
                  <a:pt x="1584960" y="838200"/>
                </a:lnTo>
                <a:lnTo>
                  <a:pt x="1577340" y="906780"/>
                </a:lnTo>
                <a:lnTo>
                  <a:pt x="1691640" y="845820"/>
                </a:lnTo>
                <a:lnTo>
                  <a:pt x="1714500" y="899160"/>
                </a:lnTo>
                <a:lnTo>
                  <a:pt x="1638300" y="914400"/>
                </a:lnTo>
                <a:lnTo>
                  <a:pt x="1661160" y="960120"/>
                </a:lnTo>
                <a:lnTo>
                  <a:pt x="1447800" y="1135380"/>
                </a:lnTo>
                <a:lnTo>
                  <a:pt x="1409700" y="1059180"/>
                </a:lnTo>
                <a:lnTo>
                  <a:pt x="1341120" y="1089660"/>
                </a:lnTo>
                <a:lnTo>
                  <a:pt x="1318260" y="1051560"/>
                </a:lnTo>
                <a:lnTo>
                  <a:pt x="1303020" y="1143000"/>
                </a:lnTo>
                <a:lnTo>
                  <a:pt x="1219200" y="1127760"/>
                </a:lnTo>
                <a:lnTo>
                  <a:pt x="1249680" y="1196340"/>
                </a:lnTo>
                <a:lnTo>
                  <a:pt x="1082040" y="1196340"/>
                </a:lnTo>
                <a:lnTo>
                  <a:pt x="982980" y="1249680"/>
                </a:lnTo>
                <a:lnTo>
                  <a:pt x="914400" y="1196340"/>
                </a:lnTo>
                <a:lnTo>
                  <a:pt x="914400" y="1196340"/>
                </a:lnTo>
                <a:lnTo>
                  <a:pt x="838200" y="1112520"/>
                </a:lnTo>
                <a:lnTo>
                  <a:pt x="830580" y="1059180"/>
                </a:lnTo>
                <a:lnTo>
                  <a:pt x="708660" y="1028700"/>
                </a:lnTo>
                <a:lnTo>
                  <a:pt x="655320" y="990600"/>
                </a:lnTo>
                <a:lnTo>
                  <a:pt x="624840" y="929640"/>
                </a:lnTo>
                <a:lnTo>
                  <a:pt x="510540" y="944880"/>
                </a:lnTo>
                <a:lnTo>
                  <a:pt x="457200" y="876300"/>
                </a:lnTo>
                <a:lnTo>
                  <a:pt x="381000" y="853440"/>
                </a:lnTo>
                <a:lnTo>
                  <a:pt x="312420" y="891540"/>
                </a:lnTo>
                <a:lnTo>
                  <a:pt x="304800" y="830580"/>
                </a:lnTo>
                <a:lnTo>
                  <a:pt x="365760" y="807720"/>
                </a:lnTo>
                <a:lnTo>
                  <a:pt x="358140" y="708660"/>
                </a:lnTo>
                <a:lnTo>
                  <a:pt x="358140" y="708660"/>
                </a:lnTo>
                <a:lnTo>
                  <a:pt x="289560" y="647700"/>
                </a:lnTo>
                <a:lnTo>
                  <a:pt x="342900" y="601980"/>
                </a:lnTo>
                <a:lnTo>
                  <a:pt x="266700" y="502920"/>
                </a:lnTo>
                <a:lnTo>
                  <a:pt x="83820" y="495300"/>
                </a:lnTo>
                <a:lnTo>
                  <a:pt x="0" y="373380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7" name="Полилиния 6"/>
          <p:cNvSpPr/>
          <p:nvPr/>
        </p:nvSpPr>
        <p:spPr>
          <a:xfrm>
            <a:off x="3742532" y="3467101"/>
            <a:ext cx="1547813" cy="1057275"/>
          </a:xfrm>
          <a:custGeom>
            <a:avLst/>
            <a:gdLst>
              <a:gd name="connsiteX0" fmla="*/ 0 w 1547813"/>
              <a:gd name="connsiteY0" fmla="*/ 395288 h 1057275"/>
              <a:gd name="connsiteX1" fmla="*/ 171450 w 1547813"/>
              <a:gd name="connsiteY1" fmla="*/ 266700 h 1057275"/>
              <a:gd name="connsiteX2" fmla="*/ 171450 w 1547813"/>
              <a:gd name="connsiteY2" fmla="*/ 266700 h 1057275"/>
              <a:gd name="connsiteX3" fmla="*/ 223838 w 1547813"/>
              <a:gd name="connsiteY3" fmla="*/ 271463 h 1057275"/>
              <a:gd name="connsiteX4" fmla="*/ 280988 w 1547813"/>
              <a:gd name="connsiteY4" fmla="*/ 214313 h 1057275"/>
              <a:gd name="connsiteX5" fmla="*/ 271463 w 1547813"/>
              <a:gd name="connsiteY5" fmla="*/ 180975 h 1057275"/>
              <a:gd name="connsiteX6" fmla="*/ 300038 w 1547813"/>
              <a:gd name="connsiteY6" fmla="*/ 185738 h 1057275"/>
              <a:gd name="connsiteX7" fmla="*/ 300038 w 1547813"/>
              <a:gd name="connsiteY7" fmla="*/ 185738 h 1057275"/>
              <a:gd name="connsiteX8" fmla="*/ 300038 w 1547813"/>
              <a:gd name="connsiteY8" fmla="*/ 133350 h 1057275"/>
              <a:gd name="connsiteX9" fmla="*/ 328613 w 1547813"/>
              <a:gd name="connsiteY9" fmla="*/ 104775 h 1057275"/>
              <a:gd name="connsiteX10" fmla="*/ 357188 w 1547813"/>
              <a:gd name="connsiteY10" fmla="*/ 104775 h 1057275"/>
              <a:gd name="connsiteX11" fmla="*/ 357188 w 1547813"/>
              <a:gd name="connsiteY11" fmla="*/ 71438 h 1057275"/>
              <a:gd name="connsiteX12" fmla="*/ 385763 w 1547813"/>
              <a:gd name="connsiteY12" fmla="*/ 47625 h 1057275"/>
              <a:gd name="connsiteX13" fmla="*/ 423863 w 1547813"/>
              <a:gd name="connsiteY13" fmla="*/ 57150 h 1057275"/>
              <a:gd name="connsiteX14" fmla="*/ 447675 w 1547813"/>
              <a:gd name="connsiteY14" fmla="*/ 14288 h 1057275"/>
              <a:gd name="connsiteX15" fmla="*/ 500063 w 1547813"/>
              <a:gd name="connsiteY15" fmla="*/ 23813 h 1057275"/>
              <a:gd name="connsiteX16" fmla="*/ 528638 w 1547813"/>
              <a:gd name="connsiteY16" fmla="*/ 0 h 1057275"/>
              <a:gd name="connsiteX17" fmla="*/ 576263 w 1547813"/>
              <a:gd name="connsiteY17" fmla="*/ 52388 h 1057275"/>
              <a:gd name="connsiteX18" fmla="*/ 609600 w 1547813"/>
              <a:gd name="connsiteY18" fmla="*/ 23813 h 1057275"/>
              <a:gd name="connsiteX19" fmla="*/ 695325 w 1547813"/>
              <a:gd name="connsiteY19" fmla="*/ 47625 h 1057275"/>
              <a:gd name="connsiteX20" fmla="*/ 728663 w 1547813"/>
              <a:gd name="connsiteY20" fmla="*/ 76200 h 1057275"/>
              <a:gd name="connsiteX21" fmla="*/ 728663 w 1547813"/>
              <a:gd name="connsiteY21" fmla="*/ 76200 h 1057275"/>
              <a:gd name="connsiteX22" fmla="*/ 762000 w 1547813"/>
              <a:gd name="connsiteY22" fmla="*/ 38100 h 1057275"/>
              <a:gd name="connsiteX23" fmla="*/ 800100 w 1547813"/>
              <a:gd name="connsiteY23" fmla="*/ 14288 h 1057275"/>
              <a:gd name="connsiteX24" fmla="*/ 881063 w 1547813"/>
              <a:gd name="connsiteY24" fmla="*/ 38100 h 1057275"/>
              <a:gd name="connsiteX25" fmla="*/ 866775 w 1547813"/>
              <a:gd name="connsiteY25" fmla="*/ 80963 h 1057275"/>
              <a:gd name="connsiteX26" fmla="*/ 938213 w 1547813"/>
              <a:gd name="connsiteY26" fmla="*/ 104775 h 1057275"/>
              <a:gd name="connsiteX27" fmla="*/ 1004888 w 1547813"/>
              <a:gd name="connsiteY27" fmla="*/ 80963 h 1057275"/>
              <a:gd name="connsiteX28" fmla="*/ 1052513 w 1547813"/>
              <a:gd name="connsiteY28" fmla="*/ 90488 h 1057275"/>
              <a:gd name="connsiteX29" fmla="*/ 1081088 w 1547813"/>
              <a:gd name="connsiteY29" fmla="*/ 104775 h 1057275"/>
              <a:gd name="connsiteX30" fmla="*/ 1152525 w 1547813"/>
              <a:gd name="connsiteY30" fmla="*/ 90488 h 1057275"/>
              <a:gd name="connsiteX31" fmla="*/ 1238250 w 1547813"/>
              <a:gd name="connsiteY31" fmla="*/ 119063 h 1057275"/>
              <a:gd name="connsiteX32" fmla="*/ 1285875 w 1547813"/>
              <a:gd name="connsiteY32" fmla="*/ 142875 h 1057275"/>
              <a:gd name="connsiteX33" fmla="*/ 1352550 w 1547813"/>
              <a:gd name="connsiteY33" fmla="*/ 138113 h 1057275"/>
              <a:gd name="connsiteX34" fmla="*/ 1366838 w 1547813"/>
              <a:gd name="connsiteY34" fmla="*/ 161925 h 1057275"/>
              <a:gd name="connsiteX35" fmla="*/ 1319213 w 1547813"/>
              <a:gd name="connsiteY35" fmla="*/ 219075 h 1057275"/>
              <a:gd name="connsiteX36" fmla="*/ 1400175 w 1547813"/>
              <a:gd name="connsiteY36" fmla="*/ 252413 h 1057275"/>
              <a:gd name="connsiteX37" fmla="*/ 1404938 w 1547813"/>
              <a:gd name="connsiteY37" fmla="*/ 266700 h 1057275"/>
              <a:gd name="connsiteX38" fmla="*/ 1400175 w 1547813"/>
              <a:gd name="connsiteY38" fmla="*/ 295275 h 1057275"/>
              <a:gd name="connsiteX39" fmla="*/ 1376363 w 1547813"/>
              <a:gd name="connsiteY39" fmla="*/ 295275 h 1057275"/>
              <a:gd name="connsiteX40" fmla="*/ 1371600 w 1547813"/>
              <a:gd name="connsiteY40" fmla="*/ 342900 h 1057275"/>
              <a:gd name="connsiteX41" fmla="*/ 1352550 w 1547813"/>
              <a:gd name="connsiteY41" fmla="*/ 376238 h 1057275"/>
              <a:gd name="connsiteX42" fmla="*/ 1371600 w 1547813"/>
              <a:gd name="connsiteY42" fmla="*/ 428625 h 1057275"/>
              <a:gd name="connsiteX43" fmla="*/ 1343025 w 1547813"/>
              <a:gd name="connsiteY43" fmla="*/ 414338 h 1057275"/>
              <a:gd name="connsiteX44" fmla="*/ 1319213 w 1547813"/>
              <a:gd name="connsiteY44" fmla="*/ 438150 h 1057275"/>
              <a:gd name="connsiteX45" fmla="*/ 1319213 w 1547813"/>
              <a:gd name="connsiteY45" fmla="*/ 438150 h 1057275"/>
              <a:gd name="connsiteX46" fmla="*/ 1328738 w 1547813"/>
              <a:gd name="connsiteY46" fmla="*/ 471488 h 1057275"/>
              <a:gd name="connsiteX47" fmla="*/ 1381125 w 1547813"/>
              <a:gd name="connsiteY47" fmla="*/ 461963 h 1057275"/>
              <a:gd name="connsiteX48" fmla="*/ 1547813 w 1547813"/>
              <a:gd name="connsiteY48" fmla="*/ 561975 h 1057275"/>
              <a:gd name="connsiteX49" fmla="*/ 1476375 w 1547813"/>
              <a:gd name="connsiteY49" fmla="*/ 604838 h 1057275"/>
              <a:gd name="connsiteX50" fmla="*/ 1457325 w 1547813"/>
              <a:gd name="connsiteY50" fmla="*/ 633413 h 1057275"/>
              <a:gd name="connsiteX51" fmla="*/ 1533525 w 1547813"/>
              <a:gd name="connsiteY51" fmla="*/ 661988 h 1057275"/>
              <a:gd name="connsiteX52" fmla="*/ 1490663 w 1547813"/>
              <a:gd name="connsiteY52" fmla="*/ 704850 h 1057275"/>
              <a:gd name="connsiteX53" fmla="*/ 1447800 w 1547813"/>
              <a:gd name="connsiteY53" fmla="*/ 695325 h 1057275"/>
              <a:gd name="connsiteX54" fmla="*/ 1428750 w 1547813"/>
              <a:gd name="connsiteY54" fmla="*/ 714375 h 1057275"/>
              <a:gd name="connsiteX55" fmla="*/ 1443038 w 1547813"/>
              <a:gd name="connsiteY55" fmla="*/ 742950 h 1057275"/>
              <a:gd name="connsiteX56" fmla="*/ 1390650 w 1547813"/>
              <a:gd name="connsiteY56" fmla="*/ 771525 h 1057275"/>
              <a:gd name="connsiteX57" fmla="*/ 1362075 w 1547813"/>
              <a:gd name="connsiteY57" fmla="*/ 723900 h 1057275"/>
              <a:gd name="connsiteX58" fmla="*/ 1362075 w 1547813"/>
              <a:gd name="connsiteY58" fmla="*/ 723900 h 1057275"/>
              <a:gd name="connsiteX59" fmla="*/ 1276350 w 1547813"/>
              <a:gd name="connsiteY59" fmla="*/ 714375 h 1057275"/>
              <a:gd name="connsiteX60" fmla="*/ 1247775 w 1547813"/>
              <a:gd name="connsiteY60" fmla="*/ 752475 h 1057275"/>
              <a:gd name="connsiteX61" fmla="*/ 1195388 w 1547813"/>
              <a:gd name="connsiteY61" fmla="*/ 776288 h 1057275"/>
              <a:gd name="connsiteX62" fmla="*/ 1109663 w 1547813"/>
              <a:gd name="connsiteY62" fmla="*/ 814388 h 1057275"/>
              <a:gd name="connsiteX63" fmla="*/ 1066800 w 1547813"/>
              <a:gd name="connsiteY63" fmla="*/ 804863 h 1057275"/>
              <a:gd name="connsiteX64" fmla="*/ 1028700 w 1547813"/>
              <a:gd name="connsiteY64" fmla="*/ 838200 h 1057275"/>
              <a:gd name="connsiteX65" fmla="*/ 1057275 w 1547813"/>
              <a:gd name="connsiteY65" fmla="*/ 890588 h 1057275"/>
              <a:gd name="connsiteX66" fmla="*/ 1014413 w 1547813"/>
              <a:gd name="connsiteY66" fmla="*/ 904875 h 1057275"/>
              <a:gd name="connsiteX67" fmla="*/ 976313 w 1547813"/>
              <a:gd name="connsiteY67" fmla="*/ 914400 h 1057275"/>
              <a:gd name="connsiteX68" fmla="*/ 914400 w 1547813"/>
              <a:gd name="connsiteY68" fmla="*/ 890588 h 1057275"/>
              <a:gd name="connsiteX69" fmla="*/ 819150 w 1547813"/>
              <a:gd name="connsiteY69" fmla="*/ 947738 h 1057275"/>
              <a:gd name="connsiteX70" fmla="*/ 790575 w 1547813"/>
              <a:gd name="connsiteY70" fmla="*/ 976313 h 1057275"/>
              <a:gd name="connsiteX71" fmla="*/ 719138 w 1547813"/>
              <a:gd name="connsiteY71" fmla="*/ 947738 h 1057275"/>
              <a:gd name="connsiteX72" fmla="*/ 681038 w 1547813"/>
              <a:gd name="connsiteY72" fmla="*/ 976313 h 1057275"/>
              <a:gd name="connsiteX73" fmla="*/ 709613 w 1547813"/>
              <a:gd name="connsiteY73" fmla="*/ 1028700 h 1057275"/>
              <a:gd name="connsiteX74" fmla="*/ 666750 w 1547813"/>
              <a:gd name="connsiteY74" fmla="*/ 1057275 h 1057275"/>
              <a:gd name="connsiteX75" fmla="*/ 609600 w 1547813"/>
              <a:gd name="connsiteY75" fmla="*/ 1057275 h 1057275"/>
              <a:gd name="connsiteX76" fmla="*/ 481013 w 1547813"/>
              <a:gd name="connsiteY76" fmla="*/ 1014413 h 1057275"/>
              <a:gd name="connsiteX77" fmla="*/ 457200 w 1547813"/>
              <a:gd name="connsiteY77" fmla="*/ 947738 h 1057275"/>
              <a:gd name="connsiteX78" fmla="*/ 500063 w 1547813"/>
              <a:gd name="connsiteY78" fmla="*/ 862013 h 1057275"/>
              <a:gd name="connsiteX79" fmla="*/ 585788 w 1547813"/>
              <a:gd name="connsiteY79" fmla="*/ 809625 h 1057275"/>
              <a:gd name="connsiteX80" fmla="*/ 561975 w 1547813"/>
              <a:gd name="connsiteY80" fmla="*/ 762000 h 1057275"/>
              <a:gd name="connsiteX81" fmla="*/ 600075 w 1547813"/>
              <a:gd name="connsiteY81" fmla="*/ 719138 h 1057275"/>
              <a:gd name="connsiteX82" fmla="*/ 581025 w 1547813"/>
              <a:gd name="connsiteY82" fmla="*/ 690563 h 1057275"/>
              <a:gd name="connsiteX83" fmla="*/ 481013 w 1547813"/>
              <a:gd name="connsiteY83" fmla="*/ 700088 h 1057275"/>
              <a:gd name="connsiteX84" fmla="*/ 328613 w 1547813"/>
              <a:gd name="connsiteY84" fmla="*/ 633413 h 1057275"/>
              <a:gd name="connsiteX85" fmla="*/ 280988 w 1547813"/>
              <a:gd name="connsiteY85" fmla="*/ 642938 h 1057275"/>
              <a:gd name="connsiteX86" fmla="*/ 309563 w 1547813"/>
              <a:gd name="connsiteY86" fmla="*/ 614363 h 1057275"/>
              <a:gd name="connsiteX87" fmla="*/ 271463 w 1547813"/>
              <a:gd name="connsiteY87" fmla="*/ 585788 h 1057275"/>
              <a:gd name="connsiteX88" fmla="*/ 200025 w 1547813"/>
              <a:gd name="connsiteY88" fmla="*/ 614363 h 1057275"/>
              <a:gd name="connsiteX89" fmla="*/ 161925 w 1547813"/>
              <a:gd name="connsiteY89" fmla="*/ 581025 h 1057275"/>
              <a:gd name="connsiteX90" fmla="*/ 171450 w 1547813"/>
              <a:gd name="connsiteY90" fmla="*/ 471488 h 1057275"/>
              <a:gd name="connsiteX91" fmla="*/ 200025 w 1547813"/>
              <a:gd name="connsiteY91" fmla="*/ 438150 h 1057275"/>
              <a:gd name="connsiteX92" fmla="*/ 0 w 1547813"/>
              <a:gd name="connsiteY92" fmla="*/ 395288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547813" h="1057275">
                <a:moveTo>
                  <a:pt x="0" y="395288"/>
                </a:moveTo>
                <a:lnTo>
                  <a:pt x="171450" y="266700"/>
                </a:lnTo>
                <a:lnTo>
                  <a:pt x="171450" y="266700"/>
                </a:lnTo>
                <a:lnTo>
                  <a:pt x="223838" y="271463"/>
                </a:lnTo>
                <a:lnTo>
                  <a:pt x="280988" y="214313"/>
                </a:lnTo>
                <a:lnTo>
                  <a:pt x="271463" y="180975"/>
                </a:lnTo>
                <a:lnTo>
                  <a:pt x="300038" y="185738"/>
                </a:lnTo>
                <a:lnTo>
                  <a:pt x="300038" y="185738"/>
                </a:lnTo>
                <a:lnTo>
                  <a:pt x="300038" y="133350"/>
                </a:lnTo>
                <a:lnTo>
                  <a:pt x="328613" y="104775"/>
                </a:lnTo>
                <a:lnTo>
                  <a:pt x="357188" y="104775"/>
                </a:lnTo>
                <a:lnTo>
                  <a:pt x="357188" y="71438"/>
                </a:lnTo>
                <a:lnTo>
                  <a:pt x="385763" y="47625"/>
                </a:lnTo>
                <a:lnTo>
                  <a:pt x="423863" y="57150"/>
                </a:lnTo>
                <a:lnTo>
                  <a:pt x="447675" y="14288"/>
                </a:lnTo>
                <a:lnTo>
                  <a:pt x="500063" y="23813"/>
                </a:lnTo>
                <a:lnTo>
                  <a:pt x="528638" y="0"/>
                </a:lnTo>
                <a:lnTo>
                  <a:pt x="576263" y="52388"/>
                </a:lnTo>
                <a:lnTo>
                  <a:pt x="609600" y="23813"/>
                </a:lnTo>
                <a:lnTo>
                  <a:pt x="695325" y="47625"/>
                </a:lnTo>
                <a:lnTo>
                  <a:pt x="728663" y="76200"/>
                </a:lnTo>
                <a:lnTo>
                  <a:pt x="728663" y="76200"/>
                </a:lnTo>
                <a:lnTo>
                  <a:pt x="762000" y="38100"/>
                </a:lnTo>
                <a:lnTo>
                  <a:pt x="800100" y="14288"/>
                </a:lnTo>
                <a:lnTo>
                  <a:pt x="881063" y="38100"/>
                </a:lnTo>
                <a:lnTo>
                  <a:pt x="866775" y="80963"/>
                </a:lnTo>
                <a:lnTo>
                  <a:pt x="938213" y="104775"/>
                </a:lnTo>
                <a:lnTo>
                  <a:pt x="1004888" y="80963"/>
                </a:lnTo>
                <a:lnTo>
                  <a:pt x="1052513" y="90488"/>
                </a:lnTo>
                <a:lnTo>
                  <a:pt x="1081088" y="104775"/>
                </a:lnTo>
                <a:lnTo>
                  <a:pt x="1152525" y="90488"/>
                </a:lnTo>
                <a:lnTo>
                  <a:pt x="1238250" y="119063"/>
                </a:lnTo>
                <a:lnTo>
                  <a:pt x="1285875" y="142875"/>
                </a:lnTo>
                <a:lnTo>
                  <a:pt x="1352550" y="138113"/>
                </a:lnTo>
                <a:lnTo>
                  <a:pt x="1366838" y="161925"/>
                </a:lnTo>
                <a:lnTo>
                  <a:pt x="1319213" y="219075"/>
                </a:lnTo>
                <a:lnTo>
                  <a:pt x="1400175" y="252413"/>
                </a:lnTo>
                <a:lnTo>
                  <a:pt x="1404938" y="266700"/>
                </a:lnTo>
                <a:lnTo>
                  <a:pt x="1400175" y="295275"/>
                </a:lnTo>
                <a:lnTo>
                  <a:pt x="1376363" y="295275"/>
                </a:lnTo>
                <a:lnTo>
                  <a:pt x="1371600" y="342900"/>
                </a:lnTo>
                <a:lnTo>
                  <a:pt x="1352550" y="376238"/>
                </a:lnTo>
                <a:lnTo>
                  <a:pt x="1371600" y="428625"/>
                </a:lnTo>
                <a:lnTo>
                  <a:pt x="1343025" y="414338"/>
                </a:lnTo>
                <a:lnTo>
                  <a:pt x="1319213" y="438150"/>
                </a:lnTo>
                <a:lnTo>
                  <a:pt x="1319213" y="438150"/>
                </a:lnTo>
                <a:lnTo>
                  <a:pt x="1328738" y="471488"/>
                </a:lnTo>
                <a:lnTo>
                  <a:pt x="1381125" y="461963"/>
                </a:lnTo>
                <a:lnTo>
                  <a:pt x="1547813" y="561975"/>
                </a:lnTo>
                <a:lnTo>
                  <a:pt x="1476375" y="604838"/>
                </a:lnTo>
                <a:lnTo>
                  <a:pt x="1457325" y="633413"/>
                </a:lnTo>
                <a:lnTo>
                  <a:pt x="1533525" y="661988"/>
                </a:lnTo>
                <a:lnTo>
                  <a:pt x="1490663" y="704850"/>
                </a:lnTo>
                <a:lnTo>
                  <a:pt x="1447800" y="695325"/>
                </a:lnTo>
                <a:lnTo>
                  <a:pt x="1428750" y="714375"/>
                </a:lnTo>
                <a:lnTo>
                  <a:pt x="1443038" y="742950"/>
                </a:lnTo>
                <a:lnTo>
                  <a:pt x="1390650" y="771525"/>
                </a:lnTo>
                <a:lnTo>
                  <a:pt x="1362075" y="723900"/>
                </a:lnTo>
                <a:lnTo>
                  <a:pt x="1362075" y="723900"/>
                </a:lnTo>
                <a:lnTo>
                  <a:pt x="1276350" y="714375"/>
                </a:lnTo>
                <a:lnTo>
                  <a:pt x="1247775" y="752475"/>
                </a:lnTo>
                <a:lnTo>
                  <a:pt x="1195388" y="776288"/>
                </a:lnTo>
                <a:lnTo>
                  <a:pt x="1109663" y="814388"/>
                </a:lnTo>
                <a:lnTo>
                  <a:pt x="1066800" y="804863"/>
                </a:lnTo>
                <a:lnTo>
                  <a:pt x="1028700" y="838200"/>
                </a:lnTo>
                <a:lnTo>
                  <a:pt x="1057275" y="890588"/>
                </a:lnTo>
                <a:lnTo>
                  <a:pt x="1014413" y="904875"/>
                </a:lnTo>
                <a:lnTo>
                  <a:pt x="976313" y="914400"/>
                </a:lnTo>
                <a:lnTo>
                  <a:pt x="914400" y="890588"/>
                </a:lnTo>
                <a:lnTo>
                  <a:pt x="819150" y="947738"/>
                </a:lnTo>
                <a:lnTo>
                  <a:pt x="790575" y="976313"/>
                </a:lnTo>
                <a:lnTo>
                  <a:pt x="719138" y="947738"/>
                </a:lnTo>
                <a:lnTo>
                  <a:pt x="681038" y="976313"/>
                </a:lnTo>
                <a:lnTo>
                  <a:pt x="709613" y="1028700"/>
                </a:lnTo>
                <a:lnTo>
                  <a:pt x="666750" y="1057275"/>
                </a:lnTo>
                <a:lnTo>
                  <a:pt x="609600" y="1057275"/>
                </a:lnTo>
                <a:lnTo>
                  <a:pt x="481013" y="1014413"/>
                </a:lnTo>
                <a:lnTo>
                  <a:pt x="457200" y="947738"/>
                </a:lnTo>
                <a:lnTo>
                  <a:pt x="500063" y="862013"/>
                </a:lnTo>
                <a:lnTo>
                  <a:pt x="585788" y="809625"/>
                </a:lnTo>
                <a:lnTo>
                  <a:pt x="561975" y="762000"/>
                </a:lnTo>
                <a:lnTo>
                  <a:pt x="600075" y="719138"/>
                </a:lnTo>
                <a:lnTo>
                  <a:pt x="581025" y="690563"/>
                </a:lnTo>
                <a:lnTo>
                  <a:pt x="481013" y="700088"/>
                </a:lnTo>
                <a:lnTo>
                  <a:pt x="328613" y="633413"/>
                </a:lnTo>
                <a:lnTo>
                  <a:pt x="280988" y="642938"/>
                </a:lnTo>
                <a:lnTo>
                  <a:pt x="309563" y="614363"/>
                </a:lnTo>
                <a:lnTo>
                  <a:pt x="271463" y="585788"/>
                </a:lnTo>
                <a:lnTo>
                  <a:pt x="200025" y="614363"/>
                </a:lnTo>
                <a:lnTo>
                  <a:pt x="161925" y="581025"/>
                </a:lnTo>
                <a:lnTo>
                  <a:pt x="171450" y="471488"/>
                </a:lnTo>
                <a:lnTo>
                  <a:pt x="200025" y="438150"/>
                </a:lnTo>
                <a:lnTo>
                  <a:pt x="0" y="395288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8" name="Полилиния 7"/>
          <p:cNvSpPr/>
          <p:nvPr/>
        </p:nvSpPr>
        <p:spPr>
          <a:xfrm>
            <a:off x="2590007" y="5210176"/>
            <a:ext cx="1171575" cy="1319213"/>
          </a:xfrm>
          <a:custGeom>
            <a:avLst/>
            <a:gdLst>
              <a:gd name="connsiteX0" fmla="*/ 152400 w 1171575"/>
              <a:gd name="connsiteY0" fmla="*/ 290513 h 1319213"/>
              <a:gd name="connsiteX1" fmla="*/ 366713 w 1171575"/>
              <a:gd name="connsiteY1" fmla="*/ 247650 h 1319213"/>
              <a:gd name="connsiteX2" fmla="*/ 404813 w 1171575"/>
              <a:gd name="connsiteY2" fmla="*/ 200025 h 1319213"/>
              <a:gd name="connsiteX3" fmla="*/ 476250 w 1171575"/>
              <a:gd name="connsiteY3" fmla="*/ 242888 h 1319213"/>
              <a:gd name="connsiteX4" fmla="*/ 519113 w 1171575"/>
              <a:gd name="connsiteY4" fmla="*/ 195263 h 1319213"/>
              <a:gd name="connsiteX5" fmla="*/ 709613 w 1171575"/>
              <a:gd name="connsiteY5" fmla="*/ 209550 h 1319213"/>
              <a:gd name="connsiteX6" fmla="*/ 819150 w 1171575"/>
              <a:gd name="connsiteY6" fmla="*/ 166688 h 1319213"/>
              <a:gd name="connsiteX7" fmla="*/ 876300 w 1171575"/>
              <a:gd name="connsiteY7" fmla="*/ 119063 h 1319213"/>
              <a:gd name="connsiteX8" fmla="*/ 900113 w 1171575"/>
              <a:gd name="connsiteY8" fmla="*/ 0 h 1319213"/>
              <a:gd name="connsiteX9" fmla="*/ 1047750 w 1171575"/>
              <a:gd name="connsiteY9" fmla="*/ 128588 h 1319213"/>
              <a:gd name="connsiteX10" fmla="*/ 1128713 w 1171575"/>
              <a:gd name="connsiteY10" fmla="*/ 76200 h 1319213"/>
              <a:gd name="connsiteX11" fmla="*/ 1147763 w 1171575"/>
              <a:gd name="connsiteY11" fmla="*/ 152400 h 1319213"/>
              <a:gd name="connsiteX12" fmla="*/ 1171575 w 1171575"/>
              <a:gd name="connsiteY12" fmla="*/ 219075 h 1319213"/>
              <a:gd name="connsiteX13" fmla="*/ 1123950 w 1171575"/>
              <a:gd name="connsiteY13" fmla="*/ 285750 h 1319213"/>
              <a:gd name="connsiteX14" fmla="*/ 1143000 w 1171575"/>
              <a:gd name="connsiteY14" fmla="*/ 333375 h 1319213"/>
              <a:gd name="connsiteX15" fmla="*/ 1090613 w 1171575"/>
              <a:gd name="connsiteY15" fmla="*/ 385763 h 1319213"/>
              <a:gd name="connsiteX16" fmla="*/ 1076325 w 1171575"/>
              <a:gd name="connsiteY16" fmla="*/ 447675 h 1319213"/>
              <a:gd name="connsiteX17" fmla="*/ 1062038 w 1171575"/>
              <a:gd name="connsiteY17" fmla="*/ 490538 h 1319213"/>
              <a:gd name="connsiteX18" fmla="*/ 1085850 w 1171575"/>
              <a:gd name="connsiteY18" fmla="*/ 566738 h 1319213"/>
              <a:gd name="connsiteX19" fmla="*/ 1090613 w 1171575"/>
              <a:gd name="connsiteY19" fmla="*/ 619125 h 1319213"/>
              <a:gd name="connsiteX20" fmla="*/ 1042988 w 1171575"/>
              <a:gd name="connsiteY20" fmla="*/ 576263 h 1319213"/>
              <a:gd name="connsiteX21" fmla="*/ 962025 w 1171575"/>
              <a:gd name="connsiteY21" fmla="*/ 585788 h 1319213"/>
              <a:gd name="connsiteX22" fmla="*/ 923925 w 1171575"/>
              <a:gd name="connsiteY22" fmla="*/ 614363 h 1319213"/>
              <a:gd name="connsiteX23" fmla="*/ 976313 w 1171575"/>
              <a:gd name="connsiteY23" fmla="*/ 681038 h 1319213"/>
              <a:gd name="connsiteX24" fmla="*/ 914400 w 1171575"/>
              <a:gd name="connsiteY24" fmla="*/ 728663 h 1319213"/>
              <a:gd name="connsiteX25" fmla="*/ 885825 w 1171575"/>
              <a:gd name="connsiteY25" fmla="*/ 728663 h 1319213"/>
              <a:gd name="connsiteX26" fmla="*/ 876300 w 1171575"/>
              <a:gd name="connsiteY26" fmla="*/ 690563 h 1319213"/>
              <a:gd name="connsiteX27" fmla="*/ 833438 w 1171575"/>
              <a:gd name="connsiteY27" fmla="*/ 747713 h 1319213"/>
              <a:gd name="connsiteX28" fmla="*/ 781050 w 1171575"/>
              <a:gd name="connsiteY28" fmla="*/ 747713 h 1319213"/>
              <a:gd name="connsiteX29" fmla="*/ 766763 w 1171575"/>
              <a:gd name="connsiteY29" fmla="*/ 771525 h 1319213"/>
              <a:gd name="connsiteX30" fmla="*/ 795338 w 1171575"/>
              <a:gd name="connsiteY30" fmla="*/ 795338 h 1319213"/>
              <a:gd name="connsiteX31" fmla="*/ 776288 w 1171575"/>
              <a:gd name="connsiteY31" fmla="*/ 857250 h 1319213"/>
              <a:gd name="connsiteX32" fmla="*/ 747713 w 1171575"/>
              <a:gd name="connsiteY32" fmla="*/ 895350 h 1319213"/>
              <a:gd name="connsiteX33" fmla="*/ 704850 w 1171575"/>
              <a:gd name="connsiteY33" fmla="*/ 923925 h 1319213"/>
              <a:gd name="connsiteX34" fmla="*/ 661988 w 1171575"/>
              <a:gd name="connsiteY34" fmla="*/ 919163 h 1319213"/>
              <a:gd name="connsiteX35" fmla="*/ 642938 w 1171575"/>
              <a:gd name="connsiteY35" fmla="*/ 952500 h 1319213"/>
              <a:gd name="connsiteX36" fmla="*/ 571500 w 1171575"/>
              <a:gd name="connsiteY36" fmla="*/ 962025 h 1319213"/>
              <a:gd name="connsiteX37" fmla="*/ 533400 w 1171575"/>
              <a:gd name="connsiteY37" fmla="*/ 1000125 h 1319213"/>
              <a:gd name="connsiteX38" fmla="*/ 533400 w 1171575"/>
              <a:gd name="connsiteY38" fmla="*/ 1047750 h 1319213"/>
              <a:gd name="connsiteX39" fmla="*/ 490538 w 1171575"/>
              <a:gd name="connsiteY39" fmla="*/ 1071563 h 1319213"/>
              <a:gd name="connsiteX40" fmla="*/ 490538 w 1171575"/>
              <a:gd name="connsiteY40" fmla="*/ 1109663 h 1319213"/>
              <a:gd name="connsiteX41" fmla="*/ 419100 w 1171575"/>
              <a:gd name="connsiteY41" fmla="*/ 1162050 h 1319213"/>
              <a:gd name="connsiteX42" fmla="*/ 366713 w 1171575"/>
              <a:gd name="connsiteY42" fmla="*/ 1185863 h 1319213"/>
              <a:gd name="connsiteX43" fmla="*/ 361950 w 1171575"/>
              <a:gd name="connsiteY43" fmla="*/ 1223963 h 1319213"/>
              <a:gd name="connsiteX44" fmla="*/ 319088 w 1171575"/>
              <a:gd name="connsiteY44" fmla="*/ 1257300 h 1319213"/>
              <a:gd name="connsiteX45" fmla="*/ 319088 w 1171575"/>
              <a:gd name="connsiteY45" fmla="*/ 1304925 h 1319213"/>
              <a:gd name="connsiteX46" fmla="*/ 276225 w 1171575"/>
              <a:gd name="connsiteY46" fmla="*/ 1304925 h 1319213"/>
              <a:gd name="connsiteX47" fmla="*/ 252413 w 1171575"/>
              <a:gd name="connsiteY47" fmla="*/ 1290638 h 1319213"/>
              <a:gd name="connsiteX48" fmla="*/ 190500 w 1171575"/>
              <a:gd name="connsiteY48" fmla="*/ 1319213 h 1319213"/>
              <a:gd name="connsiteX49" fmla="*/ 138113 w 1171575"/>
              <a:gd name="connsiteY49" fmla="*/ 1314450 h 1319213"/>
              <a:gd name="connsiteX50" fmla="*/ 95250 w 1171575"/>
              <a:gd name="connsiteY50" fmla="*/ 1276350 h 1319213"/>
              <a:gd name="connsiteX51" fmla="*/ 85725 w 1171575"/>
              <a:gd name="connsiteY51" fmla="*/ 1233488 h 1319213"/>
              <a:gd name="connsiteX52" fmla="*/ 42863 w 1171575"/>
              <a:gd name="connsiteY52" fmla="*/ 1166813 h 1319213"/>
              <a:gd name="connsiteX53" fmla="*/ 66675 w 1171575"/>
              <a:gd name="connsiteY53" fmla="*/ 1114425 h 1319213"/>
              <a:gd name="connsiteX54" fmla="*/ 61913 w 1171575"/>
              <a:gd name="connsiteY54" fmla="*/ 1009650 h 1319213"/>
              <a:gd name="connsiteX55" fmla="*/ 0 w 1171575"/>
              <a:gd name="connsiteY55" fmla="*/ 928688 h 1319213"/>
              <a:gd name="connsiteX56" fmla="*/ 28575 w 1171575"/>
              <a:gd name="connsiteY56" fmla="*/ 881063 h 1319213"/>
              <a:gd name="connsiteX57" fmla="*/ 114300 w 1171575"/>
              <a:gd name="connsiteY57" fmla="*/ 823913 h 1319213"/>
              <a:gd name="connsiteX58" fmla="*/ 171450 w 1171575"/>
              <a:gd name="connsiteY58" fmla="*/ 757238 h 1319213"/>
              <a:gd name="connsiteX59" fmla="*/ 147638 w 1171575"/>
              <a:gd name="connsiteY59" fmla="*/ 700088 h 1319213"/>
              <a:gd name="connsiteX60" fmla="*/ 100013 w 1171575"/>
              <a:gd name="connsiteY60" fmla="*/ 661988 h 1319213"/>
              <a:gd name="connsiteX61" fmla="*/ 100013 w 1171575"/>
              <a:gd name="connsiteY61" fmla="*/ 609600 h 1319213"/>
              <a:gd name="connsiteX62" fmla="*/ 133350 w 1171575"/>
              <a:gd name="connsiteY62" fmla="*/ 561975 h 1319213"/>
              <a:gd name="connsiteX63" fmla="*/ 147638 w 1171575"/>
              <a:gd name="connsiteY63" fmla="*/ 514350 h 1319213"/>
              <a:gd name="connsiteX64" fmla="*/ 123825 w 1171575"/>
              <a:gd name="connsiteY64" fmla="*/ 457200 h 1319213"/>
              <a:gd name="connsiteX65" fmla="*/ 119063 w 1171575"/>
              <a:gd name="connsiteY65" fmla="*/ 414338 h 1319213"/>
              <a:gd name="connsiteX66" fmla="*/ 152400 w 1171575"/>
              <a:gd name="connsiteY66" fmla="*/ 376238 h 1319213"/>
              <a:gd name="connsiteX67" fmla="*/ 152400 w 1171575"/>
              <a:gd name="connsiteY67" fmla="*/ 290513 h 1319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171575" h="1319213">
                <a:moveTo>
                  <a:pt x="152400" y="290513"/>
                </a:moveTo>
                <a:lnTo>
                  <a:pt x="366713" y="247650"/>
                </a:lnTo>
                <a:lnTo>
                  <a:pt x="404813" y="200025"/>
                </a:lnTo>
                <a:lnTo>
                  <a:pt x="476250" y="242888"/>
                </a:lnTo>
                <a:lnTo>
                  <a:pt x="519113" y="195263"/>
                </a:lnTo>
                <a:lnTo>
                  <a:pt x="709613" y="209550"/>
                </a:lnTo>
                <a:lnTo>
                  <a:pt x="819150" y="166688"/>
                </a:lnTo>
                <a:lnTo>
                  <a:pt x="876300" y="119063"/>
                </a:lnTo>
                <a:lnTo>
                  <a:pt x="900113" y="0"/>
                </a:lnTo>
                <a:lnTo>
                  <a:pt x="1047750" y="128588"/>
                </a:lnTo>
                <a:lnTo>
                  <a:pt x="1128713" y="76200"/>
                </a:lnTo>
                <a:lnTo>
                  <a:pt x="1147763" y="152400"/>
                </a:lnTo>
                <a:lnTo>
                  <a:pt x="1171575" y="219075"/>
                </a:lnTo>
                <a:lnTo>
                  <a:pt x="1123950" y="285750"/>
                </a:lnTo>
                <a:lnTo>
                  <a:pt x="1143000" y="333375"/>
                </a:lnTo>
                <a:lnTo>
                  <a:pt x="1090613" y="385763"/>
                </a:lnTo>
                <a:lnTo>
                  <a:pt x="1076325" y="447675"/>
                </a:lnTo>
                <a:lnTo>
                  <a:pt x="1062038" y="490538"/>
                </a:lnTo>
                <a:lnTo>
                  <a:pt x="1085850" y="566738"/>
                </a:lnTo>
                <a:lnTo>
                  <a:pt x="1090613" y="619125"/>
                </a:lnTo>
                <a:lnTo>
                  <a:pt x="1042988" y="576263"/>
                </a:lnTo>
                <a:lnTo>
                  <a:pt x="962025" y="585788"/>
                </a:lnTo>
                <a:lnTo>
                  <a:pt x="923925" y="614363"/>
                </a:lnTo>
                <a:lnTo>
                  <a:pt x="976313" y="681038"/>
                </a:lnTo>
                <a:lnTo>
                  <a:pt x="914400" y="728663"/>
                </a:lnTo>
                <a:lnTo>
                  <a:pt x="885825" y="728663"/>
                </a:lnTo>
                <a:lnTo>
                  <a:pt x="876300" y="690563"/>
                </a:lnTo>
                <a:lnTo>
                  <a:pt x="833438" y="747713"/>
                </a:lnTo>
                <a:lnTo>
                  <a:pt x="781050" y="747713"/>
                </a:lnTo>
                <a:lnTo>
                  <a:pt x="766763" y="771525"/>
                </a:lnTo>
                <a:lnTo>
                  <a:pt x="795338" y="795338"/>
                </a:lnTo>
                <a:lnTo>
                  <a:pt x="776288" y="857250"/>
                </a:lnTo>
                <a:lnTo>
                  <a:pt x="747713" y="895350"/>
                </a:lnTo>
                <a:lnTo>
                  <a:pt x="704850" y="923925"/>
                </a:lnTo>
                <a:lnTo>
                  <a:pt x="661988" y="919163"/>
                </a:lnTo>
                <a:lnTo>
                  <a:pt x="642938" y="952500"/>
                </a:lnTo>
                <a:lnTo>
                  <a:pt x="571500" y="962025"/>
                </a:lnTo>
                <a:lnTo>
                  <a:pt x="533400" y="1000125"/>
                </a:lnTo>
                <a:lnTo>
                  <a:pt x="533400" y="1047750"/>
                </a:lnTo>
                <a:lnTo>
                  <a:pt x="490538" y="1071563"/>
                </a:lnTo>
                <a:lnTo>
                  <a:pt x="490538" y="1109663"/>
                </a:lnTo>
                <a:lnTo>
                  <a:pt x="419100" y="1162050"/>
                </a:lnTo>
                <a:lnTo>
                  <a:pt x="366713" y="1185863"/>
                </a:lnTo>
                <a:lnTo>
                  <a:pt x="361950" y="1223963"/>
                </a:lnTo>
                <a:lnTo>
                  <a:pt x="319088" y="1257300"/>
                </a:lnTo>
                <a:lnTo>
                  <a:pt x="319088" y="1304925"/>
                </a:lnTo>
                <a:lnTo>
                  <a:pt x="276225" y="1304925"/>
                </a:lnTo>
                <a:lnTo>
                  <a:pt x="252413" y="1290638"/>
                </a:lnTo>
                <a:lnTo>
                  <a:pt x="190500" y="1319213"/>
                </a:lnTo>
                <a:lnTo>
                  <a:pt x="138113" y="1314450"/>
                </a:lnTo>
                <a:lnTo>
                  <a:pt x="95250" y="1276350"/>
                </a:lnTo>
                <a:lnTo>
                  <a:pt x="85725" y="1233488"/>
                </a:lnTo>
                <a:lnTo>
                  <a:pt x="42863" y="1166813"/>
                </a:lnTo>
                <a:lnTo>
                  <a:pt x="66675" y="1114425"/>
                </a:lnTo>
                <a:lnTo>
                  <a:pt x="61913" y="1009650"/>
                </a:lnTo>
                <a:lnTo>
                  <a:pt x="0" y="928688"/>
                </a:lnTo>
                <a:lnTo>
                  <a:pt x="28575" y="881063"/>
                </a:lnTo>
                <a:lnTo>
                  <a:pt x="114300" y="823913"/>
                </a:lnTo>
                <a:lnTo>
                  <a:pt x="171450" y="757238"/>
                </a:lnTo>
                <a:lnTo>
                  <a:pt x="147638" y="700088"/>
                </a:lnTo>
                <a:lnTo>
                  <a:pt x="100013" y="661988"/>
                </a:lnTo>
                <a:lnTo>
                  <a:pt x="100013" y="609600"/>
                </a:lnTo>
                <a:lnTo>
                  <a:pt x="133350" y="561975"/>
                </a:lnTo>
                <a:lnTo>
                  <a:pt x="147638" y="514350"/>
                </a:lnTo>
                <a:lnTo>
                  <a:pt x="123825" y="457200"/>
                </a:lnTo>
                <a:lnTo>
                  <a:pt x="119063" y="414338"/>
                </a:lnTo>
                <a:lnTo>
                  <a:pt x="152400" y="376238"/>
                </a:lnTo>
                <a:lnTo>
                  <a:pt x="152400" y="290513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11" name="Полилиния 10"/>
          <p:cNvSpPr/>
          <p:nvPr/>
        </p:nvSpPr>
        <p:spPr>
          <a:xfrm>
            <a:off x="2904332" y="5791201"/>
            <a:ext cx="1304925" cy="881063"/>
          </a:xfrm>
          <a:custGeom>
            <a:avLst/>
            <a:gdLst>
              <a:gd name="connsiteX0" fmla="*/ 1095375 w 1304925"/>
              <a:gd name="connsiteY0" fmla="*/ 795338 h 881063"/>
              <a:gd name="connsiteX1" fmla="*/ 1047750 w 1304925"/>
              <a:gd name="connsiteY1" fmla="*/ 814388 h 881063"/>
              <a:gd name="connsiteX2" fmla="*/ 1047750 w 1304925"/>
              <a:gd name="connsiteY2" fmla="*/ 866775 h 881063"/>
              <a:gd name="connsiteX3" fmla="*/ 1028700 w 1304925"/>
              <a:gd name="connsiteY3" fmla="*/ 881063 h 881063"/>
              <a:gd name="connsiteX4" fmla="*/ 1028700 w 1304925"/>
              <a:gd name="connsiteY4" fmla="*/ 881063 h 881063"/>
              <a:gd name="connsiteX5" fmla="*/ 1014413 w 1304925"/>
              <a:gd name="connsiteY5" fmla="*/ 804863 h 881063"/>
              <a:gd name="connsiteX6" fmla="*/ 1004888 w 1304925"/>
              <a:gd name="connsiteY6" fmla="*/ 752475 h 881063"/>
              <a:gd name="connsiteX7" fmla="*/ 990600 w 1304925"/>
              <a:gd name="connsiteY7" fmla="*/ 738188 h 881063"/>
              <a:gd name="connsiteX8" fmla="*/ 957263 w 1304925"/>
              <a:gd name="connsiteY8" fmla="*/ 757238 h 881063"/>
              <a:gd name="connsiteX9" fmla="*/ 947738 w 1304925"/>
              <a:gd name="connsiteY9" fmla="*/ 785813 h 881063"/>
              <a:gd name="connsiteX10" fmla="*/ 952500 w 1304925"/>
              <a:gd name="connsiteY10" fmla="*/ 828675 h 881063"/>
              <a:gd name="connsiteX11" fmla="*/ 952500 w 1304925"/>
              <a:gd name="connsiteY11" fmla="*/ 828675 h 881063"/>
              <a:gd name="connsiteX12" fmla="*/ 904875 w 1304925"/>
              <a:gd name="connsiteY12" fmla="*/ 814388 h 881063"/>
              <a:gd name="connsiteX13" fmla="*/ 904875 w 1304925"/>
              <a:gd name="connsiteY13" fmla="*/ 771525 h 881063"/>
              <a:gd name="connsiteX14" fmla="*/ 857250 w 1304925"/>
              <a:gd name="connsiteY14" fmla="*/ 795338 h 881063"/>
              <a:gd name="connsiteX15" fmla="*/ 847725 w 1304925"/>
              <a:gd name="connsiteY15" fmla="*/ 752475 h 881063"/>
              <a:gd name="connsiteX16" fmla="*/ 833438 w 1304925"/>
              <a:gd name="connsiteY16" fmla="*/ 747713 h 881063"/>
              <a:gd name="connsiteX17" fmla="*/ 790575 w 1304925"/>
              <a:gd name="connsiteY17" fmla="*/ 785813 h 881063"/>
              <a:gd name="connsiteX18" fmla="*/ 762000 w 1304925"/>
              <a:gd name="connsiteY18" fmla="*/ 809625 h 881063"/>
              <a:gd name="connsiteX19" fmla="*/ 733425 w 1304925"/>
              <a:gd name="connsiteY19" fmla="*/ 795338 h 881063"/>
              <a:gd name="connsiteX20" fmla="*/ 709613 w 1304925"/>
              <a:gd name="connsiteY20" fmla="*/ 823913 h 881063"/>
              <a:gd name="connsiteX21" fmla="*/ 633413 w 1304925"/>
              <a:gd name="connsiteY21" fmla="*/ 795338 h 881063"/>
              <a:gd name="connsiteX22" fmla="*/ 585788 w 1304925"/>
              <a:gd name="connsiteY22" fmla="*/ 828675 h 881063"/>
              <a:gd name="connsiteX23" fmla="*/ 547688 w 1304925"/>
              <a:gd name="connsiteY23" fmla="*/ 814388 h 881063"/>
              <a:gd name="connsiteX24" fmla="*/ 471488 w 1304925"/>
              <a:gd name="connsiteY24" fmla="*/ 862013 h 881063"/>
              <a:gd name="connsiteX25" fmla="*/ 471488 w 1304925"/>
              <a:gd name="connsiteY25" fmla="*/ 862013 h 881063"/>
              <a:gd name="connsiteX26" fmla="*/ 438150 w 1304925"/>
              <a:gd name="connsiteY26" fmla="*/ 842963 h 881063"/>
              <a:gd name="connsiteX27" fmla="*/ 466725 w 1304925"/>
              <a:gd name="connsiteY27" fmla="*/ 819150 h 881063"/>
              <a:gd name="connsiteX28" fmla="*/ 504825 w 1304925"/>
              <a:gd name="connsiteY28" fmla="*/ 795338 h 881063"/>
              <a:gd name="connsiteX29" fmla="*/ 547688 w 1304925"/>
              <a:gd name="connsiteY29" fmla="*/ 776288 h 881063"/>
              <a:gd name="connsiteX30" fmla="*/ 547688 w 1304925"/>
              <a:gd name="connsiteY30" fmla="*/ 776288 h 881063"/>
              <a:gd name="connsiteX31" fmla="*/ 490538 w 1304925"/>
              <a:gd name="connsiteY31" fmla="*/ 747713 h 881063"/>
              <a:gd name="connsiteX32" fmla="*/ 481013 w 1304925"/>
              <a:gd name="connsiteY32" fmla="*/ 723900 h 881063"/>
              <a:gd name="connsiteX33" fmla="*/ 504825 w 1304925"/>
              <a:gd name="connsiteY33" fmla="*/ 685800 h 881063"/>
              <a:gd name="connsiteX34" fmla="*/ 442913 w 1304925"/>
              <a:gd name="connsiteY34" fmla="*/ 666750 h 881063"/>
              <a:gd name="connsiteX35" fmla="*/ 342900 w 1304925"/>
              <a:gd name="connsiteY35" fmla="*/ 647700 h 881063"/>
              <a:gd name="connsiteX36" fmla="*/ 266700 w 1304925"/>
              <a:gd name="connsiteY36" fmla="*/ 661988 h 881063"/>
              <a:gd name="connsiteX37" fmla="*/ 242888 w 1304925"/>
              <a:gd name="connsiteY37" fmla="*/ 657225 h 881063"/>
              <a:gd name="connsiteX38" fmla="*/ 176213 w 1304925"/>
              <a:gd name="connsiteY38" fmla="*/ 685800 h 881063"/>
              <a:gd name="connsiteX39" fmla="*/ 166688 w 1304925"/>
              <a:gd name="connsiteY39" fmla="*/ 723900 h 881063"/>
              <a:gd name="connsiteX40" fmla="*/ 157163 w 1304925"/>
              <a:gd name="connsiteY40" fmla="*/ 790575 h 881063"/>
              <a:gd name="connsiteX41" fmla="*/ 114300 w 1304925"/>
              <a:gd name="connsiteY41" fmla="*/ 790575 h 881063"/>
              <a:gd name="connsiteX42" fmla="*/ 95250 w 1304925"/>
              <a:gd name="connsiteY42" fmla="*/ 747713 h 881063"/>
              <a:gd name="connsiteX43" fmla="*/ 61913 w 1304925"/>
              <a:gd name="connsiteY43" fmla="*/ 742950 h 881063"/>
              <a:gd name="connsiteX44" fmla="*/ 0 w 1304925"/>
              <a:gd name="connsiteY44" fmla="*/ 723900 h 881063"/>
              <a:gd name="connsiteX45" fmla="*/ 9525 w 1304925"/>
              <a:gd name="connsiteY45" fmla="*/ 676275 h 881063"/>
              <a:gd name="connsiteX46" fmla="*/ 38100 w 1304925"/>
              <a:gd name="connsiteY46" fmla="*/ 647700 h 881063"/>
              <a:gd name="connsiteX47" fmla="*/ 61913 w 1304925"/>
              <a:gd name="connsiteY47" fmla="*/ 609600 h 881063"/>
              <a:gd name="connsiteX48" fmla="*/ 119063 w 1304925"/>
              <a:gd name="connsiteY48" fmla="*/ 571500 h 881063"/>
              <a:gd name="connsiteX49" fmla="*/ 190500 w 1304925"/>
              <a:gd name="connsiteY49" fmla="*/ 523875 h 881063"/>
              <a:gd name="connsiteX50" fmla="*/ 190500 w 1304925"/>
              <a:gd name="connsiteY50" fmla="*/ 481013 h 881063"/>
              <a:gd name="connsiteX51" fmla="*/ 223838 w 1304925"/>
              <a:gd name="connsiteY51" fmla="*/ 466725 h 881063"/>
              <a:gd name="connsiteX52" fmla="*/ 228600 w 1304925"/>
              <a:gd name="connsiteY52" fmla="*/ 419100 h 881063"/>
              <a:gd name="connsiteX53" fmla="*/ 266700 w 1304925"/>
              <a:gd name="connsiteY53" fmla="*/ 371475 h 881063"/>
              <a:gd name="connsiteX54" fmla="*/ 338138 w 1304925"/>
              <a:gd name="connsiteY54" fmla="*/ 366713 h 881063"/>
              <a:gd name="connsiteX55" fmla="*/ 352425 w 1304925"/>
              <a:gd name="connsiteY55" fmla="*/ 333375 h 881063"/>
              <a:gd name="connsiteX56" fmla="*/ 404813 w 1304925"/>
              <a:gd name="connsiteY56" fmla="*/ 347663 h 881063"/>
              <a:gd name="connsiteX57" fmla="*/ 452438 w 1304925"/>
              <a:gd name="connsiteY57" fmla="*/ 285750 h 881063"/>
              <a:gd name="connsiteX58" fmla="*/ 481013 w 1304925"/>
              <a:gd name="connsiteY58" fmla="*/ 223838 h 881063"/>
              <a:gd name="connsiteX59" fmla="*/ 481013 w 1304925"/>
              <a:gd name="connsiteY59" fmla="*/ 214313 h 881063"/>
              <a:gd name="connsiteX60" fmla="*/ 442913 w 1304925"/>
              <a:gd name="connsiteY60" fmla="*/ 190500 h 881063"/>
              <a:gd name="connsiteX61" fmla="*/ 476250 w 1304925"/>
              <a:gd name="connsiteY61" fmla="*/ 166688 h 881063"/>
              <a:gd name="connsiteX62" fmla="*/ 528638 w 1304925"/>
              <a:gd name="connsiteY62" fmla="*/ 166688 h 881063"/>
              <a:gd name="connsiteX63" fmla="*/ 566738 w 1304925"/>
              <a:gd name="connsiteY63" fmla="*/ 119063 h 881063"/>
              <a:gd name="connsiteX64" fmla="*/ 585788 w 1304925"/>
              <a:gd name="connsiteY64" fmla="*/ 157163 h 881063"/>
              <a:gd name="connsiteX65" fmla="*/ 623888 w 1304925"/>
              <a:gd name="connsiteY65" fmla="*/ 147638 h 881063"/>
              <a:gd name="connsiteX66" fmla="*/ 657225 w 1304925"/>
              <a:gd name="connsiteY66" fmla="*/ 109538 h 881063"/>
              <a:gd name="connsiteX67" fmla="*/ 661988 w 1304925"/>
              <a:gd name="connsiteY67" fmla="*/ 100013 h 881063"/>
              <a:gd name="connsiteX68" fmla="*/ 614363 w 1304925"/>
              <a:gd name="connsiteY68" fmla="*/ 42863 h 881063"/>
              <a:gd name="connsiteX69" fmla="*/ 614363 w 1304925"/>
              <a:gd name="connsiteY69" fmla="*/ 42863 h 881063"/>
              <a:gd name="connsiteX70" fmla="*/ 685800 w 1304925"/>
              <a:gd name="connsiteY70" fmla="*/ 4763 h 881063"/>
              <a:gd name="connsiteX71" fmla="*/ 733425 w 1304925"/>
              <a:gd name="connsiteY71" fmla="*/ 0 h 881063"/>
              <a:gd name="connsiteX72" fmla="*/ 781050 w 1304925"/>
              <a:gd name="connsiteY72" fmla="*/ 33338 h 881063"/>
              <a:gd name="connsiteX73" fmla="*/ 800100 w 1304925"/>
              <a:gd name="connsiteY73" fmla="*/ 47625 h 881063"/>
              <a:gd name="connsiteX74" fmla="*/ 857250 w 1304925"/>
              <a:gd name="connsiteY74" fmla="*/ 47625 h 881063"/>
              <a:gd name="connsiteX75" fmla="*/ 914400 w 1304925"/>
              <a:gd name="connsiteY75" fmla="*/ 100013 h 881063"/>
              <a:gd name="connsiteX76" fmla="*/ 985838 w 1304925"/>
              <a:gd name="connsiteY76" fmla="*/ 104775 h 881063"/>
              <a:gd name="connsiteX77" fmla="*/ 957263 w 1304925"/>
              <a:gd name="connsiteY77" fmla="*/ 133350 h 881063"/>
              <a:gd name="connsiteX78" fmla="*/ 1042988 w 1304925"/>
              <a:gd name="connsiteY78" fmla="*/ 219075 h 881063"/>
              <a:gd name="connsiteX79" fmla="*/ 1071563 w 1304925"/>
              <a:gd name="connsiteY79" fmla="*/ 304800 h 881063"/>
              <a:gd name="connsiteX80" fmla="*/ 1047750 w 1304925"/>
              <a:gd name="connsiteY80" fmla="*/ 357188 h 881063"/>
              <a:gd name="connsiteX81" fmla="*/ 1081088 w 1304925"/>
              <a:gd name="connsiteY81" fmla="*/ 390525 h 881063"/>
              <a:gd name="connsiteX82" fmla="*/ 1147763 w 1304925"/>
              <a:gd name="connsiteY82" fmla="*/ 366713 h 881063"/>
              <a:gd name="connsiteX83" fmla="*/ 1181100 w 1304925"/>
              <a:gd name="connsiteY83" fmla="*/ 352425 h 881063"/>
              <a:gd name="connsiteX84" fmla="*/ 1233488 w 1304925"/>
              <a:gd name="connsiteY84" fmla="*/ 400050 h 881063"/>
              <a:gd name="connsiteX85" fmla="*/ 1228725 w 1304925"/>
              <a:gd name="connsiteY85" fmla="*/ 457200 h 881063"/>
              <a:gd name="connsiteX86" fmla="*/ 1281113 w 1304925"/>
              <a:gd name="connsiteY86" fmla="*/ 471488 h 881063"/>
              <a:gd name="connsiteX87" fmla="*/ 1304925 w 1304925"/>
              <a:gd name="connsiteY87" fmla="*/ 514350 h 881063"/>
              <a:gd name="connsiteX88" fmla="*/ 1276350 w 1304925"/>
              <a:gd name="connsiteY88" fmla="*/ 528638 h 881063"/>
              <a:gd name="connsiteX89" fmla="*/ 1176338 w 1304925"/>
              <a:gd name="connsiteY89" fmla="*/ 500063 h 881063"/>
              <a:gd name="connsiteX90" fmla="*/ 1152525 w 1304925"/>
              <a:gd name="connsiteY90" fmla="*/ 461963 h 881063"/>
              <a:gd name="connsiteX91" fmla="*/ 1133475 w 1304925"/>
              <a:gd name="connsiteY91" fmla="*/ 514350 h 881063"/>
              <a:gd name="connsiteX92" fmla="*/ 1147763 w 1304925"/>
              <a:gd name="connsiteY92" fmla="*/ 557213 h 881063"/>
              <a:gd name="connsiteX93" fmla="*/ 1190625 w 1304925"/>
              <a:gd name="connsiteY93" fmla="*/ 614363 h 881063"/>
              <a:gd name="connsiteX94" fmla="*/ 1214438 w 1304925"/>
              <a:gd name="connsiteY94" fmla="*/ 623888 h 881063"/>
              <a:gd name="connsiteX95" fmla="*/ 1195388 w 1304925"/>
              <a:gd name="connsiteY95" fmla="*/ 647700 h 881063"/>
              <a:gd name="connsiteX96" fmla="*/ 1219200 w 1304925"/>
              <a:gd name="connsiteY96" fmla="*/ 681038 h 881063"/>
              <a:gd name="connsiteX97" fmla="*/ 1219200 w 1304925"/>
              <a:gd name="connsiteY97" fmla="*/ 681038 h 881063"/>
              <a:gd name="connsiteX98" fmla="*/ 1181100 w 1304925"/>
              <a:gd name="connsiteY98" fmla="*/ 719138 h 881063"/>
              <a:gd name="connsiteX99" fmla="*/ 1185863 w 1304925"/>
              <a:gd name="connsiteY99" fmla="*/ 766763 h 881063"/>
              <a:gd name="connsiteX100" fmla="*/ 1138238 w 1304925"/>
              <a:gd name="connsiteY100" fmla="*/ 762000 h 881063"/>
              <a:gd name="connsiteX101" fmla="*/ 1095375 w 1304925"/>
              <a:gd name="connsiteY101" fmla="*/ 795338 h 88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304925" h="881063">
                <a:moveTo>
                  <a:pt x="1095375" y="795338"/>
                </a:moveTo>
                <a:lnTo>
                  <a:pt x="1047750" y="814388"/>
                </a:lnTo>
                <a:lnTo>
                  <a:pt x="1047750" y="866775"/>
                </a:lnTo>
                <a:lnTo>
                  <a:pt x="1028700" y="881063"/>
                </a:lnTo>
                <a:lnTo>
                  <a:pt x="1028700" y="881063"/>
                </a:lnTo>
                <a:lnTo>
                  <a:pt x="1014413" y="804863"/>
                </a:lnTo>
                <a:lnTo>
                  <a:pt x="1004888" y="752475"/>
                </a:lnTo>
                <a:lnTo>
                  <a:pt x="990600" y="738188"/>
                </a:lnTo>
                <a:lnTo>
                  <a:pt x="957263" y="757238"/>
                </a:lnTo>
                <a:lnTo>
                  <a:pt x="947738" y="785813"/>
                </a:lnTo>
                <a:lnTo>
                  <a:pt x="952500" y="828675"/>
                </a:lnTo>
                <a:lnTo>
                  <a:pt x="952500" y="828675"/>
                </a:lnTo>
                <a:lnTo>
                  <a:pt x="904875" y="814388"/>
                </a:lnTo>
                <a:lnTo>
                  <a:pt x="904875" y="771525"/>
                </a:lnTo>
                <a:lnTo>
                  <a:pt x="857250" y="795338"/>
                </a:lnTo>
                <a:lnTo>
                  <a:pt x="847725" y="752475"/>
                </a:lnTo>
                <a:lnTo>
                  <a:pt x="833438" y="747713"/>
                </a:lnTo>
                <a:lnTo>
                  <a:pt x="790575" y="785813"/>
                </a:lnTo>
                <a:lnTo>
                  <a:pt x="762000" y="809625"/>
                </a:lnTo>
                <a:lnTo>
                  <a:pt x="733425" y="795338"/>
                </a:lnTo>
                <a:lnTo>
                  <a:pt x="709613" y="823913"/>
                </a:lnTo>
                <a:lnTo>
                  <a:pt x="633413" y="795338"/>
                </a:lnTo>
                <a:lnTo>
                  <a:pt x="585788" y="828675"/>
                </a:lnTo>
                <a:lnTo>
                  <a:pt x="547688" y="814388"/>
                </a:lnTo>
                <a:lnTo>
                  <a:pt x="471488" y="862013"/>
                </a:lnTo>
                <a:lnTo>
                  <a:pt x="471488" y="862013"/>
                </a:lnTo>
                <a:lnTo>
                  <a:pt x="438150" y="842963"/>
                </a:lnTo>
                <a:lnTo>
                  <a:pt x="466725" y="819150"/>
                </a:lnTo>
                <a:lnTo>
                  <a:pt x="504825" y="795338"/>
                </a:lnTo>
                <a:lnTo>
                  <a:pt x="547688" y="776288"/>
                </a:lnTo>
                <a:lnTo>
                  <a:pt x="547688" y="776288"/>
                </a:lnTo>
                <a:lnTo>
                  <a:pt x="490538" y="747713"/>
                </a:lnTo>
                <a:lnTo>
                  <a:pt x="481013" y="723900"/>
                </a:lnTo>
                <a:lnTo>
                  <a:pt x="504825" y="685800"/>
                </a:lnTo>
                <a:lnTo>
                  <a:pt x="442913" y="666750"/>
                </a:lnTo>
                <a:lnTo>
                  <a:pt x="342900" y="647700"/>
                </a:lnTo>
                <a:lnTo>
                  <a:pt x="266700" y="661988"/>
                </a:lnTo>
                <a:lnTo>
                  <a:pt x="242888" y="657225"/>
                </a:lnTo>
                <a:lnTo>
                  <a:pt x="176213" y="685800"/>
                </a:lnTo>
                <a:lnTo>
                  <a:pt x="166688" y="723900"/>
                </a:lnTo>
                <a:lnTo>
                  <a:pt x="157163" y="790575"/>
                </a:lnTo>
                <a:lnTo>
                  <a:pt x="114300" y="790575"/>
                </a:lnTo>
                <a:lnTo>
                  <a:pt x="95250" y="747713"/>
                </a:lnTo>
                <a:lnTo>
                  <a:pt x="61913" y="742950"/>
                </a:lnTo>
                <a:lnTo>
                  <a:pt x="0" y="723900"/>
                </a:lnTo>
                <a:lnTo>
                  <a:pt x="9525" y="676275"/>
                </a:lnTo>
                <a:lnTo>
                  <a:pt x="38100" y="647700"/>
                </a:lnTo>
                <a:lnTo>
                  <a:pt x="61913" y="609600"/>
                </a:lnTo>
                <a:lnTo>
                  <a:pt x="119063" y="571500"/>
                </a:lnTo>
                <a:lnTo>
                  <a:pt x="190500" y="523875"/>
                </a:lnTo>
                <a:lnTo>
                  <a:pt x="190500" y="481013"/>
                </a:lnTo>
                <a:lnTo>
                  <a:pt x="223838" y="466725"/>
                </a:lnTo>
                <a:lnTo>
                  <a:pt x="228600" y="419100"/>
                </a:lnTo>
                <a:lnTo>
                  <a:pt x="266700" y="371475"/>
                </a:lnTo>
                <a:lnTo>
                  <a:pt x="338138" y="366713"/>
                </a:lnTo>
                <a:lnTo>
                  <a:pt x="352425" y="333375"/>
                </a:lnTo>
                <a:lnTo>
                  <a:pt x="404813" y="347663"/>
                </a:lnTo>
                <a:lnTo>
                  <a:pt x="452438" y="285750"/>
                </a:lnTo>
                <a:lnTo>
                  <a:pt x="481013" y="223838"/>
                </a:lnTo>
                <a:lnTo>
                  <a:pt x="481013" y="214313"/>
                </a:lnTo>
                <a:lnTo>
                  <a:pt x="442913" y="190500"/>
                </a:lnTo>
                <a:lnTo>
                  <a:pt x="476250" y="166688"/>
                </a:lnTo>
                <a:lnTo>
                  <a:pt x="528638" y="166688"/>
                </a:lnTo>
                <a:lnTo>
                  <a:pt x="566738" y="119063"/>
                </a:lnTo>
                <a:lnTo>
                  <a:pt x="585788" y="157163"/>
                </a:lnTo>
                <a:lnTo>
                  <a:pt x="623888" y="147638"/>
                </a:lnTo>
                <a:lnTo>
                  <a:pt x="657225" y="109538"/>
                </a:lnTo>
                <a:lnTo>
                  <a:pt x="661988" y="100013"/>
                </a:lnTo>
                <a:lnTo>
                  <a:pt x="614363" y="42863"/>
                </a:lnTo>
                <a:lnTo>
                  <a:pt x="614363" y="42863"/>
                </a:lnTo>
                <a:lnTo>
                  <a:pt x="685800" y="4763"/>
                </a:lnTo>
                <a:lnTo>
                  <a:pt x="733425" y="0"/>
                </a:lnTo>
                <a:lnTo>
                  <a:pt x="781050" y="33338"/>
                </a:lnTo>
                <a:lnTo>
                  <a:pt x="800100" y="47625"/>
                </a:lnTo>
                <a:lnTo>
                  <a:pt x="857250" y="47625"/>
                </a:lnTo>
                <a:lnTo>
                  <a:pt x="914400" y="100013"/>
                </a:lnTo>
                <a:lnTo>
                  <a:pt x="985838" y="104775"/>
                </a:lnTo>
                <a:lnTo>
                  <a:pt x="957263" y="133350"/>
                </a:lnTo>
                <a:lnTo>
                  <a:pt x="1042988" y="219075"/>
                </a:lnTo>
                <a:lnTo>
                  <a:pt x="1071563" y="304800"/>
                </a:lnTo>
                <a:lnTo>
                  <a:pt x="1047750" y="357188"/>
                </a:lnTo>
                <a:lnTo>
                  <a:pt x="1081088" y="390525"/>
                </a:lnTo>
                <a:lnTo>
                  <a:pt x="1147763" y="366713"/>
                </a:lnTo>
                <a:lnTo>
                  <a:pt x="1181100" y="352425"/>
                </a:lnTo>
                <a:lnTo>
                  <a:pt x="1233488" y="400050"/>
                </a:lnTo>
                <a:lnTo>
                  <a:pt x="1228725" y="457200"/>
                </a:lnTo>
                <a:lnTo>
                  <a:pt x="1281113" y="471488"/>
                </a:lnTo>
                <a:lnTo>
                  <a:pt x="1304925" y="514350"/>
                </a:lnTo>
                <a:lnTo>
                  <a:pt x="1276350" y="528638"/>
                </a:lnTo>
                <a:lnTo>
                  <a:pt x="1176338" y="500063"/>
                </a:lnTo>
                <a:lnTo>
                  <a:pt x="1152525" y="461963"/>
                </a:lnTo>
                <a:lnTo>
                  <a:pt x="1133475" y="514350"/>
                </a:lnTo>
                <a:lnTo>
                  <a:pt x="1147763" y="557213"/>
                </a:lnTo>
                <a:lnTo>
                  <a:pt x="1190625" y="614363"/>
                </a:lnTo>
                <a:lnTo>
                  <a:pt x="1214438" y="623888"/>
                </a:lnTo>
                <a:lnTo>
                  <a:pt x="1195388" y="647700"/>
                </a:lnTo>
                <a:lnTo>
                  <a:pt x="1219200" y="681038"/>
                </a:lnTo>
                <a:lnTo>
                  <a:pt x="1219200" y="681038"/>
                </a:lnTo>
                <a:lnTo>
                  <a:pt x="1181100" y="719138"/>
                </a:lnTo>
                <a:lnTo>
                  <a:pt x="1185863" y="766763"/>
                </a:lnTo>
                <a:lnTo>
                  <a:pt x="1138238" y="762000"/>
                </a:lnTo>
                <a:lnTo>
                  <a:pt x="1095375" y="795338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13" name="Полилиния 12"/>
          <p:cNvSpPr/>
          <p:nvPr/>
        </p:nvSpPr>
        <p:spPr>
          <a:xfrm>
            <a:off x="3961607" y="5919788"/>
            <a:ext cx="1223963" cy="762000"/>
          </a:xfrm>
          <a:custGeom>
            <a:avLst/>
            <a:gdLst>
              <a:gd name="connsiteX0" fmla="*/ 14288 w 1223963"/>
              <a:gd name="connsiteY0" fmla="*/ 185737 h 762000"/>
              <a:gd name="connsiteX1" fmla="*/ 200025 w 1223963"/>
              <a:gd name="connsiteY1" fmla="*/ 190500 h 762000"/>
              <a:gd name="connsiteX2" fmla="*/ 252413 w 1223963"/>
              <a:gd name="connsiteY2" fmla="*/ 147637 h 762000"/>
              <a:gd name="connsiteX3" fmla="*/ 285750 w 1223963"/>
              <a:gd name="connsiteY3" fmla="*/ 185737 h 762000"/>
              <a:gd name="connsiteX4" fmla="*/ 347663 w 1223963"/>
              <a:gd name="connsiteY4" fmla="*/ 185737 h 762000"/>
              <a:gd name="connsiteX5" fmla="*/ 352425 w 1223963"/>
              <a:gd name="connsiteY5" fmla="*/ 223837 h 762000"/>
              <a:gd name="connsiteX6" fmla="*/ 438150 w 1223963"/>
              <a:gd name="connsiteY6" fmla="*/ 200025 h 762000"/>
              <a:gd name="connsiteX7" fmla="*/ 433388 w 1223963"/>
              <a:gd name="connsiteY7" fmla="*/ 157162 h 762000"/>
              <a:gd name="connsiteX8" fmla="*/ 504825 w 1223963"/>
              <a:gd name="connsiteY8" fmla="*/ 128587 h 762000"/>
              <a:gd name="connsiteX9" fmla="*/ 557213 w 1223963"/>
              <a:gd name="connsiteY9" fmla="*/ 152400 h 762000"/>
              <a:gd name="connsiteX10" fmla="*/ 542925 w 1223963"/>
              <a:gd name="connsiteY10" fmla="*/ 95250 h 762000"/>
              <a:gd name="connsiteX11" fmla="*/ 542925 w 1223963"/>
              <a:gd name="connsiteY11" fmla="*/ 95250 h 762000"/>
              <a:gd name="connsiteX12" fmla="*/ 481013 w 1223963"/>
              <a:gd name="connsiteY12" fmla="*/ 66675 h 762000"/>
              <a:gd name="connsiteX13" fmla="*/ 581025 w 1223963"/>
              <a:gd name="connsiteY13" fmla="*/ 0 h 762000"/>
              <a:gd name="connsiteX14" fmla="*/ 628650 w 1223963"/>
              <a:gd name="connsiteY14" fmla="*/ 57150 h 762000"/>
              <a:gd name="connsiteX15" fmla="*/ 623888 w 1223963"/>
              <a:gd name="connsiteY15" fmla="*/ 114300 h 762000"/>
              <a:gd name="connsiteX16" fmla="*/ 652463 w 1223963"/>
              <a:gd name="connsiteY16" fmla="*/ 114300 h 762000"/>
              <a:gd name="connsiteX17" fmla="*/ 757238 w 1223963"/>
              <a:gd name="connsiteY17" fmla="*/ 85725 h 762000"/>
              <a:gd name="connsiteX18" fmla="*/ 819150 w 1223963"/>
              <a:gd name="connsiteY18" fmla="*/ 109537 h 762000"/>
              <a:gd name="connsiteX19" fmla="*/ 809625 w 1223963"/>
              <a:gd name="connsiteY19" fmla="*/ 161925 h 762000"/>
              <a:gd name="connsiteX20" fmla="*/ 804863 w 1223963"/>
              <a:gd name="connsiteY20" fmla="*/ 204787 h 762000"/>
              <a:gd name="connsiteX21" fmla="*/ 847725 w 1223963"/>
              <a:gd name="connsiteY21" fmla="*/ 219075 h 762000"/>
              <a:gd name="connsiteX22" fmla="*/ 866775 w 1223963"/>
              <a:gd name="connsiteY22" fmla="*/ 261937 h 762000"/>
              <a:gd name="connsiteX23" fmla="*/ 900113 w 1223963"/>
              <a:gd name="connsiteY23" fmla="*/ 261937 h 762000"/>
              <a:gd name="connsiteX24" fmla="*/ 971550 w 1223963"/>
              <a:gd name="connsiteY24" fmla="*/ 233362 h 762000"/>
              <a:gd name="connsiteX25" fmla="*/ 1009650 w 1223963"/>
              <a:gd name="connsiteY25" fmla="*/ 219075 h 762000"/>
              <a:gd name="connsiteX26" fmla="*/ 1042988 w 1223963"/>
              <a:gd name="connsiteY26" fmla="*/ 290512 h 762000"/>
              <a:gd name="connsiteX27" fmla="*/ 1104900 w 1223963"/>
              <a:gd name="connsiteY27" fmla="*/ 314325 h 762000"/>
              <a:gd name="connsiteX28" fmla="*/ 1157288 w 1223963"/>
              <a:gd name="connsiteY28" fmla="*/ 304800 h 762000"/>
              <a:gd name="connsiteX29" fmla="*/ 1223963 w 1223963"/>
              <a:gd name="connsiteY29" fmla="*/ 290512 h 762000"/>
              <a:gd name="connsiteX30" fmla="*/ 1214438 w 1223963"/>
              <a:gd name="connsiteY30" fmla="*/ 328612 h 762000"/>
              <a:gd name="connsiteX31" fmla="*/ 1209675 w 1223963"/>
              <a:gd name="connsiteY31" fmla="*/ 381000 h 762000"/>
              <a:gd name="connsiteX32" fmla="*/ 1152525 w 1223963"/>
              <a:gd name="connsiteY32" fmla="*/ 390525 h 762000"/>
              <a:gd name="connsiteX33" fmla="*/ 1100138 w 1223963"/>
              <a:gd name="connsiteY33" fmla="*/ 409575 h 762000"/>
              <a:gd name="connsiteX34" fmla="*/ 1114425 w 1223963"/>
              <a:gd name="connsiteY34" fmla="*/ 447675 h 762000"/>
              <a:gd name="connsiteX35" fmla="*/ 1071563 w 1223963"/>
              <a:gd name="connsiteY35" fmla="*/ 471487 h 762000"/>
              <a:gd name="connsiteX36" fmla="*/ 1090613 w 1223963"/>
              <a:gd name="connsiteY36" fmla="*/ 504825 h 762000"/>
              <a:gd name="connsiteX37" fmla="*/ 1038225 w 1223963"/>
              <a:gd name="connsiteY37" fmla="*/ 519112 h 762000"/>
              <a:gd name="connsiteX38" fmla="*/ 962025 w 1223963"/>
              <a:gd name="connsiteY38" fmla="*/ 557212 h 762000"/>
              <a:gd name="connsiteX39" fmla="*/ 962025 w 1223963"/>
              <a:gd name="connsiteY39" fmla="*/ 557212 h 762000"/>
              <a:gd name="connsiteX40" fmla="*/ 957263 w 1223963"/>
              <a:gd name="connsiteY40" fmla="*/ 609600 h 762000"/>
              <a:gd name="connsiteX41" fmla="*/ 866775 w 1223963"/>
              <a:gd name="connsiteY41" fmla="*/ 604837 h 762000"/>
              <a:gd name="connsiteX42" fmla="*/ 804863 w 1223963"/>
              <a:gd name="connsiteY42" fmla="*/ 647700 h 762000"/>
              <a:gd name="connsiteX43" fmla="*/ 771525 w 1223963"/>
              <a:gd name="connsiteY43" fmla="*/ 642937 h 762000"/>
              <a:gd name="connsiteX44" fmla="*/ 742950 w 1223963"/>
              <a:gd name="connsiteY44" fmla="*/ 633412 h 762000"/>
              <a:gd name="connsiteX45" fmla="*/ 690563 w 1223963"/>
              <a:gd name="connsiteY45" fmla="*/ 671512 h 762000"/>
              <a:gd name="connsiteX46" fmla="*/ 633413 w 1223963"/>
              <a:gd name="connsiteY46" fmla="*/ 762000 h 762000"/>
              <a:gd name="connsiteX47" fmla="*/ 585788 w 1223963"/>
              <a:gd name="connsiteY47" fmla="*/ 747712 h 762000"/>
              <a:gd name="connsiteX48" fmla="*/ 561975 w 1223963"/>
              <a:gd name="connsiteY48" fmla="*/ 704850 h 762000"/>
              <a:gd name="connsiteX49" fmla="*/ 519113 w 1223963"/>
              <a:gd name="connsiteY49" fmla="*/ 723900 h 762000"/>
              <a:gd name="connsiteX50" fmla="*/ 457200 w 1223963"/>
              <a:gd name="connsiteY50" fmla="*/ 704850 h 762000"/>
              <a:gd name="connsiteX51" fmla="*/ 385763 w 1223963"/>
              <a:gd name="connsiteY51" fmla="*/ 738187 h 762000"/>
              <a:gd name="connsiteX52" fmla="*/ 314325 w 1223963"/>
              <a:gd name="connsiteY52" fmla="*/ 733425 h 762000"/>
              <a:gd name="connsiteX53" fmla="*/ 266700 w 1223963"/>
              <a:gd name="connsiteY53" fmla="*/ 700087 h 762000"/>
              <a:gd name="connsiteX54" fmla="*/ 171450 w 1223963"/>
              <a:gd name="connsiteY54" fmla="*/ 681037 h 762000"/>
              <a:gd name="connsiteX55" fmla="*/ 123825 w 1223963"/>
              <a:gd name="connsiteY55" fmla="*/ 661987 h 762000"/>
              <a:gd name="connsiteX56" fmla="*/ 80963 w 1223963"/>
              <a:gd name="connsiteY56" fmla="*/ 685800 h 762000"/>
              <a:gd name="connsiteX57" fmla="*/ 28575 w 1223963"/>
              <a:gd name="connsiteY57" fmla="*/ 671512 h 762000"/>
              <a:gd name="connsiteX58" fmla="*/ 80963 w 1223963"/>
              <a:gd name="connsiteY58" fmla="*/ 633412 h 762000"/>
              <a:gd name="connsiteX59" fmla="*/ 138113 w 1223963"/>
              <a:gd name="connsiteY59" fmla="*/ 647700 h 762000"/>
              <a:gd name="connsiteX60" fmla="*/ 138113 w 1223963"/>
              <a:gd name="connsiteY60" fmla="*/ 576262 h 762000"/>
              <a:gd name="connsiteX61" fmla="*/ 161925 w 1223963"/>
              <a:gd name="connsiteY61" fmla="*/ 552450 h 762000"/>
              <a:gd name="connsiteX62" fmla="*/ 128588 w 1223963"/>
              <a:gd name="connsiteY62" fmla="*/ 481012 h 762000"/>
              <a:gd name="connsiteX63" fmla="*/ 80963 w 1223963"/>
              <a:gd name="connsiteY63" fmla="*/ 376237 h 762000"/>
              <a:gd name="connsiteX64" fmla="*/ 100013 w 1223963"/>
              <a:gd name="connsiteY64" fmla="*/ 328612 h 762000"/>
              <a:gd name="connsiteX65" fmla="*/ 123825 w 1223963"/>
              <a:gd name="connsiteY65" fmla="*/ 381000 h 762000"/>
              <a:gd name="connsiteX66" fmla="*/ 228600 w 1223963"/>
              <a:gd name="connsiteY66" fmla="*/ 404812 h 762000"/>
              <a:gd name="connsiteX67" fmla="*/ 257175 w 1223963"/>
              <a:gd name="connsiteY67" fmla="*/ 390525 h 762000"/>
              <a:gd name="connsiteX68" fmla="*/ 223838 w 1223963"/>
              <a:gd name="connsiteY68" fmla="*/ 338137 h 762000"/>
              <a:gd name="connsiteX69" fmla="*/ 176213 w 1223963"/>
              <a:gd name="connsiteY69" fmla="*/ 319087 h 762000"/>
              <a:gd name="connsiteX70" fmla="*/ 176213 w 1223963"/>
              <a:gd name="connsiteY70" fmla="*/ 276225 h 762000"/>
              <a:gd name="connsiteX71" fmla="*/ 138113 w 1223963"/>
              <a:gd name="connsiteY71" fmla="*/ 228600 h 762000"/>
              <a:gd name="connsiteX72" fmla="*/ 38100 w 1223963"/>
              <a:gd name="connsiteY72" fmla="*/ 261937 h 762000"/>
              <a:gd name="connsiteX73" fmla="*/ 0 w 1223963"/>
              <a:gd name="connsiteY73" fmla="*/ 238125 h 762000"/>
              <a:gd name="connsiteX74" fmla="*/ 14288 w 1223963"/>
              <a:gd name="connsiteY74" fmla="*/ 185737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23963" h="762000">
                <a:moveTo>
                  <a:pt x="14288" y="185737"/>
                </a:moveTo>
                <a:lnTo>
                  <a:pt x="200025" y="190500"/>
                </a:lnTo>
                <a:lnTo>
                  <a:pt x="252413" y="147637"/>
                </a:lnTo>
                <a:lnTo>
                  <a:pt x="285750" y="185737"/>
                </a:lnTo>
                <a:lnTo>
                  <a:pt x="347663" y="185737"/>
                </a:lnTo>
                <a:lnTo>
                  <a:pt x="352425" y="223837"/>
                </a:lnTo>
                <a:lnTo>
                  <a:pt x="438150" y="200025"/>
                </a:lnTo>
                <a:lnTo>
                  <a:pt x="433388" y="157162"/>
                </a:lnTo>
                <a:lnTo>
                  <a:pt x="504825" y="128587"/>
                </a:lnTo>
                <a:lnTo>
                  <a:pt x="557213" y="152400"/>
                </a:lnTo>
                <a:lnTo>
                  <a:pt x="542925" y="95250"/>
                </a:lnTo>
                <a:lnTo>
                  <a:pt x="542925" y="95250"/>
                </a:lnTo>
                <a:lnTo>
                  <a:pt x="481013" y="66675"/>
                </a:lnTo>
                <a:lnTo>
                  <a:pt x="581025" y="0"/>
                </a:lnTo>
                <a:lnTo>
                  <a:pt x="628650" y="57150"/>
                </a:lnTo>
                <a:lnTo>
                  <a:pt x="623888" y="114300"/>
                </a:lnTo>
                <a:lnTo>
                  <a:pt x="652463" y="114300"/>
                </a:lnTo>
                <a:lnTo>
                  <a:pt x="757238" y="85725"/>
                </a:lnTo>
                <a:lnTo>
                  <a:pt x="819150" y="109537"/>
                </a:lnTo>
                <a:lnTo>
                  <a:pt x="809625" y="161925"/>
                </a:lnTo>
                <a:lnTo>
                  <a:pt x="804863" y="204787"/>
                </a:lnTo>
                <a:lnTo>
                  <a:pt x="847725" y="219075"/>
                </a:lnTo>
                <a:lnTo>
                  <a:pt x="866775" y="261937"/>
                </a:lnTo>
                <a:lnTo>
                  <a:pt x="900113" y="261937"/>
                </a:lnTo>
                <a:lnTo>
                  <a:pt x="971550" y="233362"/>
                </a:lnTo>
                <a:lnTo>
                  <a:pt x="1009650" y="219075"/>
                </a:lnTo>
                <a:lnTo>
                  <a:pt x="1042988" y="290512"/>
                </a:lnTo>
                <a:lnTo>
                  <a:pt x="1104900" y="314325"/>
                </a:lnTo>
                <a:lnTo>
                  <a:pt x="1157288" y="304800"/>
                </a:lnTo>
                <a:lnTo>
                  <a:pt x="1223963" y="290512"/>
                </a:lnTo>
                <a:lnTo>
                  <a:pt x="1214438" y="328612"/>
                </a:lnTo>
                <a:lnTo>
                  <a:pt x="1209675" y="381000"/>
                </a:lnTo>
                <a:lnTo>
                  <a:pt x="1152525" y="390525"/>
                </a:lnTo>
                <a:lnTo>
                  <a:pt x="1100138" y="409575"/>
                </a:lnTo>
                <a:lnTo>
                  <a:pt x="1114425" y="447675"/>
                </a:lnTo>
                <a:lnTo>
                  <a:pt x="1071563" y="471487"/>
                </a:lnTo>
                <a:lnTo>
                  <a:pt x="1090613" y="504825"/>
                </a:lnTo>
                <a:lnTo>
                  <a:pt x="1038225" y="519112"/>
                </a:lnTo>
                <a:lnTo>
                  <a:pt x="962025" y="557212"/>
                </a:lnTo>
                <a:lnTo>
                  <a:pt x="962025" y="557212"/>
                </a:lnTo>
                <a:lnTo>
                  <a:pt x="957263" y="609600"/>
                </a:lnTo>
                <a:lnTo>
                  <a:pt x="866775" y="604837"/>
                </a:lnTo>
                <a:lnTo>
                  <a:pt x="804863" y="647700"/>
                </a:lnTo>
                <a:lnTo>
                  <a:pt x="771525" y="642937"/>
                </a:lnTo>
                <a:lnTo>
                  <a:pt x="742950" y="633412"/>
                </a:lnTo>
                <a:lnTo>
                  <a:pt x="690563" y="671512"/>
                </a:lnTo>
                <a:lnTo>
                  <a:pt x="633413" y="762000"/>
                </a:lnTo>
                <a:lnTo>
                  <a:pt x="585788" y="747712"/>
                </a:lnTo>
                <a:lnTo>
                  <a:pt x="561975" y="704850"/>
                </a:lnTo>
                <a:lnTo>
                  <a:pt x="519113" y="723900"/>
                </a:lnTo>
                <a:lnTo>
                  <a:pt x="457200" y="704850"/>
                </a:lnTo>
                <a:lnTo>
                  <a:pt x="385763" y="738187"/>
                </a:lnTo>
                <a:lnTo>
                  <a:pt x="314325" y="733425"/>
                </a:lnTo>
                <a:lnTo>
                  <a:pt x="266700" y="700087"/>
                </a:lnTo>
                <a:lnTo>
                  <a:pt x="171450" y="681037"/>
                </a:lnTo>
                <a:lnTo>
                  <a:pt x="123825" y="661987"/>
                </a:lnTo>
                <a:lnTo>
                  <a:pt x="80963" y="685800"/>
                </a:lnTo>
                <a:lnTo>
                  <a:pt x="28575" y="671512"/>
                </a:lnTo>
                <a:lnTo>
                  <a:pt x="80963" y="633412"/>
                </a:lnTo>
                <a:lnTo>
                  <a:pt x="138113" y="647700"/>
                </a:lnTo>
                <a:lnTo>
                  <a:pt x="138113" y="576262"/>
                </a:lnTo>
                <a:lnTo>
                  <a:pt x="161925" y="552450"/>
                </a:lnTo>
                <a:lnTo>
                  <a:pt x="128588" y="481012"/>
                </a:lnTo>
                <a:lnTo>
                  <a:pt x="80963" y="376237"/>
                </a:lnTo>
                <a:lnTo>
                  <a:pt x="100013" y="328612"/>
                </a:lnTo>
                <a:lnTo>
                  <a:pt x="123825" y="381000"/>
                </a:lnTo>
                <a:lnTo>
                  <a:pt x="228600" y="404812"/>
                </a:lnTo>
                <a:lnTo>
                  <a:pt x="257175" y="390525"/>
                </a:lnTo>
                <a:lnTo>
                  <a:pt x="223838" y="338137"/>
                </a:lnTo>
                <a:lnTo>
                  <a:pt x="176213" y="319087"/>
                </a:lnTo>
                <a:lnTo>
                  <a:pt x="176213" y="276225"/>
                </a:lnTo>
                <a:lnTo>
                  <a:pt x="138113" y="228600"/>
                </a:lnTo>
                <a:lnTo>
                  <a:pt x="38100" y="261937"/>
                </a:lnTo>
                <a:lnTo>
                  <a:pt x="0" y="238125"/>
                </a:lnTo>
                <a:lnTo>
                  <a:pt x="14288" y="185737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>
            <a:off x="4328320" y="4171950"/>
            <a:ext cx="1247775" cy="1100138"/>
          </a:xfrm>
          <a:custGeom>
            <a:avLst/>
            <a:gdLst>
              <a:gd name="connsiteX0" fmla="*/ 909637 w 1247775"/>
              <a:gd name="connsiteY0" fmla="*/ 0 h 1100138"/>
              <a:gd name="connsiteX1" fmla="*/ 890587 w 1247775"/>
              <a:gd name="connsiteY1" fmla="*/ 80963 h 1100138"/>
              <a:gd name="connsiteX2" fmla="*/ 923925 w 1247775"/>
              <a:gd name="connsiteY2" fmla="*/ 104775 h 1100138"/>
              <a:gd name="connsiteX3" fmla="*/ 1004887 w 1247775"/>
              <a:gd name="connsiteY3" fmla="*/ 61913 h 1100138"/>
              <a:gd name="connsiteX4" fmla="*/ 1066800 w 1247775"/>
              <a:gd name="connsiteY4" fmla="*/ 66675 h 1100138"/>
              <a:gd name="connsiteX5" fmla="*/ 1033462 w 1247775"/>
              <a:gd name="connsiteY5" fmla="*/ 104775 h 1100138"/>
              <a:gd name="connsiteX6" fmla="*/ 1019175 w 1247775"/>
              <a:gd name="connsiteY6" fmla="*/ 147638 h 1100138"/>
              <a:gd name="connsiteX7" fmla="*/ 1057275 w 1247775"/>
              <a:gd name="connsiteY7" fmla="*/ 171450 h 1100138"/>
              <a:gd name="connsiteX8" fmla="*/ 1100137 w 1247775"/>
              <a:gd name="connsiteY8" fmla="*/ 233363 h 1100138"/>
              <a:gd name="connsiteX9" fmla="*/ 1071562 w 1247775"/>
              <a:gd name="connsiteY9" fmla="*/ 300038 h 1100138"/>
              <a:gd name="connsiteX10" fmla="*/ 1071562 w 1247775"/>
              <a:gd name="connsiteY10" fmla="*/ 357188 h 1100138"/>
              <a:gd name="connsiteX11" fmla="*/ 1133475 w 1247775"/>
              <a:gd name="connsiteY11" fmla="*/ 376238 h 1100138"/>
              <a:gd name="connsiteX12" fmla="*/ 1147762 w 1247775"/>
              <a:gd name="connsiteY12" fmla="*/ 433388 h 1100138"/>
              <a:gd name="connsiteX13" fmla="*/ 1195387 w 1247775"/>
              <a:gd name="connsiteY13" fmla="*/ 457200 h 1100138"/>
              <a:gd name="connsiteX14" fmla="*/ 1204912 w 1247775"/>
              <a:gd name="connsiteY14" fmla="*/ 576263 h 1100138"/>
              <a:gd name="connsiteX15" fmla="*/ 1247775 w 1247775"/>
              <a:gd name="connsiteY15" fmla="*/ 585788 h 1100138"/>
              <a:gd name="connsiteX16" fmla="*/ 1209675 w 1247775"/>
              <a:gd name="connsiteY16" fmla="*/ 638175 h 1100138"/>
              <a:gd name="connsiteX17" fmla="*/ 1162050 w 1247775"/>
              <a:gd name="connsiteY17" fmla="*/ 666750 h 1100138"/>
              <a:gd name="connsiteX18" fmla="*/ 1123950 w 1247775"/>
              <a:gd name="connsiteY18" fmla="*/ 685800 h 1100138"/>
              <a:gd name="connsiteX19" fmla="*/ 1123950 w 1247775"/>
              <a:gd name="connsiteY19" fmla="*/ 704850 h 1100138"/>
              <a:gd name="connsiteX20" fmla="*/ 1204912 w 1247775"/>
              <a:gd name="connsiteY20" fmla="*/ 709613 h 1100138"/>
              <a:gd name="connsiteX21" fmla="*/ 1204912 w 1247775"/>
              <a:gd name="connsiteY21" fmla="*/ 719138 h 1100138"/>
              <a:gd name="connsiteX22" fmla="*/ 1143000 w 1247775"/>
              <a:gd name="connsiteY22" fmla="*/ 738188 h 1100138"/>
              <a:gd name="connsiteX23" fmla="*/ 1095375 w 1247775"/>
              <a:gd name="connsiteY23" fmla="*/ 733425 h 1100138"/>
              <a:gd name="connsiteX24" fmla="*/ 1062037 w 1247775"/>
              <a:gd name="connsiteY24" fmla="*/ 800100 h 1100138"/>
              <a:gd name="connsiteX25" fmla="*/ 1085850 w 1247775"/>
              <a:gd name="connsiteY25" fmla="*/ 847725 h 1100138"/>
              <a:gd name="connsiteX26" fmla="*/ 1062037 w 1247775"/>
              <a:gd name="connsiteY26" fmla="*/ 857250 h 1100138"/>
              <a:gd name="connsiteX27" fmla="*/ 981075 w 1247775"/>
              <a:gd name="connsiteY27" fmla="*/ 842963 h 1100138"/>
              <a:gd name="connsiteX28" fmla="*/ 909637 w 1247775"/>
              <a:gd name="connsiteY28" fmla="*/ 857250 h 1100138"/>
              <a:gd name="connsiteX29" fmla="*/ 876300 w 1247775"/>
              <a:gd name="connsiteY29" fmla="*/ 852488 h 1100138"/>
              <a:gd name="connsiteX30" fmla="*/ 809625 w 1247775"/>
              <a:gd name="connsiteY30" fmla="*/ 947738 h 1100138"/>
              <a:gd name="connsiteX31" fmla="*/ 757237 w 1247775"/>
              <a:gd name="connsiteY31" fmla="*/ 933450 h 1100138"/>
              <a:gd name="connsiteX32" fmla="*/ 738187 w 1247775"/>
              <a:gd name="connsiteY32" fmla="*/ 976313 h 1100138"/>
              <a:gd name="connsiteX33" fmla="*/ 709612 w 1247775"/>
              <a:gd name="connsiteY33" fmla="*/ 995363 h 1100138"/>
              <a:gd name="connsiteX34" fmla="*/ 642937 w 1247775"/>
              <a:gd name="connsiteY34" fmla="*/ 981075 h 1100138"/>
              <a:gd name="connsiteX35" fmla="*/ 595312 w 1247775"/>
              <a:gd name="connsiteY35" fmla="*/ 962025 h 1100138"/>
              <a:gd name="connsiteX36" fmla="*/ 595312 w 1247775"/>
              <a:gd name="connsiteY36" fmla="*/ 962025 h 1100138"/>
              <a:gd name="connsiteX37" fmla="*/ 566737 w 1247775"/>
              <a:gd name="connsiteY37" fmla="*/ 1014413 h 1100138"/>
              <a:gd name="connsiteX38" fmla="*/ 519112 w 1247775"/>
              <a:gd name="connsiteY38" fmla="*/ 1019175 h 1100138"/>
              <a:gd name="connsiteX39" fmla="*/ 514350 w 1247775"/>
              <a:gd name="connsiteY39" fmla="*/ 1081088 h 1100138"/>
              <a:gd name="connsiteX40" fmla="*/ 476250 w 1247775"/>
              <a:gd name="connsiteY40" fmla="*/ 1100138 h 1100138"/>
              <a:gd name="connsiteX41" fmla="*/ 404812 w 1247775"/>
              <a:gd name="connsiteY41" fmla="*/ 1047750 h 1100138"/>
              <a:gd name="connsiteX42" fmla="*/ 328612 w 1247775"/>
              <a:gd name="connsiteY42" fmla="*/ 1062038 h 1100138"/>
              <a:gd name="connsiteX43" fmla="*/ 371475 w 1247775"/>
              <a:gd name="connsiteY43" fmla="*/ 990600 h 1100138"/>
              <a:gd name="connsiteX44" fmla="*/ 333375 w 1247775"/>
              <a:gd name="connsiteY44" fmla="*/ 947738 h 1100138"/>
              <a:gd name="connsiteX45" fmla="*/ 266700 w 1247775"/>
              <a:gd name="connsiteY45" fmla="*/ 928688 h 1100138"/>
              <a:gd name="connsiteX46" fmla="*/ 228600 w 1247775"/>
              <a:gd name="connsiteY46" fmla="*/ 942975 h 1100138"/>
              <a:gd name="connsiteX47" fmla="*/ 180975 w 1247775"/>
              <a:gd name="connsiteY47" fmla="*/ 933450 h 1100138"/>
              <a:gd name="connsiteX48" fmla="*/ 128587 w 1247775"/>
              <a:gd name="connsiteY48" fmla="*/ 933450 h 1100138"/>
              <a:gd name="connsiteX49" fmla="*/ 109537 w 1247775"/>
              <a:gd name="connsiteY49" fmla="*/ 881063 h 1100138"/>
              <a:gd name="connsiteX50" fmla="*/ 28575 w 1247775"/>
              <a:gd name="connsiteY50" fmla="*/ 857250 h 1100138"/>
              <a:gd name="connsiteX51" fmla="*/ 23812 w 1247775"/>
              <a:gd name="connsiteY51" fmla="*/ 785813 h 1100138"/>
              <a:gd name="connsiteX52" fmla="*/ 0 w 1247775"/>
              <a:gd name="connsiteY52" fmla="*/ 762000 h 1100138"/>
              <a:gd name="connsiteX53" fmla="*/ 14287 w 1247775"/>
              <a:gd name="connsiteY53" fmla="*/ 666750 h 1100138"/>
              <a:gd name="connsiteX54" fmla="*/ 71437 w 1247775"/>
              <a:gd name="connsiteY54" fmla="*/ 628650 h 1100138"/>
              <a:gd name="connsiteX55" fmla="*/ 71437 w 1247775"/>
              <a:gd name="connsiteY55" fmla="*/ 528638 h 1100138"/>
              <a:gd name="connsiteX56" fmla="*/ 85725 w 1247775"/>
              <a:gd name="connsiteY56" fmla="*/ 504825 h 1100138"/>
              <a:gd name="connsiteX57" fmla="*/ 14287 w 1247775"/>
              <a:gd name="connsiteY57" fmla="*/ 452438 h 1100138"/>
              <a:gd name="connsiteX58" fmla="*/ 57150 w 1247775"/>
              <a:gd name="connsiteY58" fmla="*/ 438150 h 1100138"/>
              <a:gd name="connsiteX59" fmla="*/ 52387 w 1247775"/>
              <a:gd name="connsiteY59" fmla="*/ 347663 h 1100138"/>
              <a:gd name="connsiteX60" fmla="*/ 95250 w 1247775"/>
              <a:gd name="connsiteY60" fmla="*/ 342900 h 1100138"/>
              <a:gd name="connsiteX61" fmla="*/ 133350 w 1247775"/>
              <a:gd name="connsiteY61" fmla="*/ 333375 h 1100138"/>
              <a:gd name="connsiteX62" fmla="*/ 114300 w 1247775"/>
              <a:gd name="connsiteY62" fmla="*/ 276225 h 1100138"/>
              <a:gd name="connsiteX63" fmla="*/ 133350 w 1247775"/>
              <a:gd name="connsiteY63" fmla="*/ 242888 h 1100138"/>
              <a:gd name="connsiteX64" fmla="*/ 209550 w 1247775"/>
              <a:gd name="connsiteY64" fmla="*/ 280988 h 1100138"/>
              <a:gd name="connsiteX65" fmla="*/ 333375 w 1247775"/>
              <a:gd name="connsiteY65" fmla="*/ 195263 h 1100138"/>
              <a:gd name="connsiteX66" fmla="*/ 404812 w 1247775"/>
              <a:gd name="connsiteY66" fmla="*/ 214313 h 1100138"/>
              <a:gd name="connsiteX67" fmla="*/ 481012 w 1247775"/>
              <a:gd name="connsiteY67" fmla="*/ 180975 h 1100138"/>
              <a:gd name="connsiteX68" fmla="*/ 447675 w 1247775"/>
              <a:gd name="connsiteY68" fmla="*/ 142875 h 1100138"/>
              <a:gd name="connsiteX69" fmla="*/ 476250 w 1247775"/>
              <a:gd name="connsiteY69" fmla="*/ 100013 h 1100138"/>
              <a:gd name="connsiteX70" fmla="*/ 533400 w 1247775"/>
              <a:gd name="connsiteY70" fmla="*/ 123825 h 1100138"/>
              <a:gd name="connsiteX71" fmla="*/ 681037 w 1247775"/>
              <a:gd name="connsiteY71" fmla="*/ 42863 h 1100138"/>
              <a:gd name="connsiteX72" fmla="*/ 695325 w 1247775"/>
              <a:gd name="connsiteY72" fmla="*/ 4763 h 1100138"/>
              <a:gd name="connsiteX73" fmla="*/ 790575 w 1247775"/>
              <a:gd name="connsiteY73" fmla="*/ 14288 h 1100138"/>
              <a:gd name="connsiteX74" fmla="*/ 809625 w 1247775"/>
              <a:gd name="connsiteY74" fmla="*/ 66675 h 1100138"/>
              <a:gd name="connsiteX75" fmla="*/ 866775 w 1247775"/>
              <a:gd name="connsiteY75" fmla="*/ 47625 h 1100138"/>
              <a:gd name="connsiteX76" fmla="*/ 842962 w 1247775"/>
              <a:gd name="connsiteY76" fmla="*/ 9525 h 1100138"/>
              <a:gd name="connsiteX77" fmla="*/ 909637 w 1247775"/>
              <a:gd name="connsiteY77" fmla="*/ 0 h 110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47775" h="1100138">
                <a:moveTo>
                  <a:pt x="909637" y="0"/>
                </a:moveTo>
                <a:lnTo>
                  <a:pt x="890587" y="80963"/>
                </a:lnTo>
                <a:lnTo>
                  <a:pt x="923925" y="104775"/>
                </a:lnTo>
                <a:lnTo>
                  <a:pt x="1004887" y="61913"/>
                </a:lnTo>
                <a:lnTo>
                  <a:pt x="1066800" y="66675"/>
                </a:lnTo>
                <a:lnTo>
                  <a:pt x="1033462" y="104775"/>
                </a:lnTo>
                <a:lnTo>
                  <a:pt x="1019175" y="147638"/>
                </a:lnTo>
                <a:lnTo>
                  <a:pt x="1057275" y="171450"/>
                </a:lnTo>
                <a:lnTo>
                  <a:pt x="1100137" y="233363"/>
                </a:lnTo>
                <a:lnTo>
                  <a:pt x="1071562" y="300038"/>
                </a:lnTo>
                <a:lnTo>
                  <a:pt x="1071562" y="357188"/>
                </a:lnTo>
                <a:lnTo>
                  <a:pt x="1133475" y="376238"/>
                </a:lnTo>
                <a:lnTo>
                  <a:pt x="1147762" y="433388"/>
                </a:lnTo>
                <a:lnTo>
                  <a:pt x="1195387" y="457200"/>
                </a:lnTo>
                <a:lnTo>
                  <a:pt x="1204912" y="576263"/>
                </a:lnTo>
                <a:lnTo>
                  <a:pt x="1247775" y="585788"/>
                </a:lnTo>
                <a:lnTo>
                  <a:pt x="1209675" y="638175"/>
                </a:lnTo>
                <a:lnTo>
                  <a:pt x="1162050" y="666750"/>
                </a:lnTo>
                <a:lnTo>
                  <a:pt x="1123950" y="685800"/>
                </a:lnTo>
                <a:lnTo>
                  <a:pt x="1123950" y="704850"/>
                </a:lnTo>
                <a:lnTo>
                  <a:pt x="1204912" y="709613"/>
                </a:lnTo>
                <a:lnTo>
                  <a:pt x="1204912" y="719138"/>
                </a:lnTo>
                <a:lnTo>
                  <a:pt x="1143000" y="738188"/>
                </a:lnTo>
                <a:lnTo>
                  <a:pt x="1095375" y="733425"/>
                </a:lnTo>
                <a:lnTo>
                  <a:pt x="1062037" y="800100"/>
                </a:lnTo>
                <a:lnTo>
                  <a:pt x="1085850" y="847725"/>
                </a:lnTo>
                <a:lnTo>
                  <a:pt x="1062037" y="857250"/>
                </a:lnTo>
                <a:lnTo>
                  <a:pt x="981075" y="842963"/>
                </a:lnTo>
                <a:lnTo>
                  <a:pt x="909637" y="857250"/>
                </a:lnTo>
                <a:lnTo>
                  <a:pt x="876300" y="852488"/>
                </a:lnTo>
                <a:lnTo>
                  <a:pt x="809625" y="947738"/>
                </a:lnTo>
                <a:lnTo>
                  <a:pt x="757237" y="933450"/>
                </a:lnTo>
                <a:lnTo>
                  <a:pt x="738187" y="976313"/>
                </a:lnTo>
                <a:lnTo>
                  <a:pt x="709612" y="995363"/>
                </a:lnTo>
                <a:lnTo>
                  <a:pt x="642937" y="981075"/>
                </a:lnTo>
                <a:lnTo>
                  <a:pt x="595312" y="962025"/>
                </a:lnTo>
                <a:lnTo>
                  <a:pt x="595312" y="962025"/>
                </a:lnTo>
                <a:lnTo>
                  <a:pt x="566737" y="1014413"/>
                </a:lnTo>
                <a:lnTo>
                  <a:pt x="519112" y="1019175"/>
                </a:lnTo>
                <a:lnTo>
                  <a:pt x="514350" y="1081088"/>
                </a:lnTo>
                <a:lnTo>
                  <a:pt x="476250" y="1100138"/>
                </a:lnTo>
                <a:lnTo>
                  <a:pt x="404812" y="1047750"/>
                </a:lnTo>
                <a:lnTo>
                  <a:pt x="328612" y="1062038"/>
                </a:lnTo>
                <a:lnTo>
                  <a:pt x="371475" y="990600"/>
                </a:lnTo>
                <a:lnTo>
                  <a:pt x="333375" y="947738"/>
                </a:lnTo>
                <a:lnTo>
                  <a:pt x="266700" y="928688"/>
                </a:lnTo>
                <a:lnTo>
                  <a:pt x="228600" y="942975"/>
                </a:lnTo>
                <a:lnTo>
                  <a:pt x="180975" y="933450"/>
                </a:lnTo>
                <a:lnTo>
                  <a:pt x="128587" y="933450"/>
                </a:lnTo>
                <a:lnTo>
                  <a:pt x="109537" y="881063"/>
                </a:lnTo>
                <a:lnTo>
                  <a:pt x="28575" y="857250"/>
                </a:lnTo>
                <a:lnTo>
                  <a:pt x="23812" y="785813"/>
                </a:lnTo>
                <a:lnTo>
                  <a:pt x="0" y="762000"/>
                </a:lnTo>
                <a:lnTo>
                  <a:pt x="14287" y="666750"/>
                </a:lnTo>
                <a:lnTo>
                  <a:pt x="71437" y="628650"/>
                </a:lnTo>
                <a:lnTo>
                  <a:pt x="71437" y="528638"/>
                </a:lnTo>
                <a:lnTo>
                  <a:pt x="85725" y="504825"/>
                </a:lnTo>
                <a:lnTo>
                  <a:pt x="14287" y="452438"/>
                </a:lnTo>
                <a:lnTo>
                  <a:pt x="57150" y="438150"/>
                </a:lnTo>
                <a:lnTo>
                  <a:pt x="52387" y="347663"/>
                </a:lnTo>
                <a:lnTo>
                  <a:pt x="95250" y="342900"/>
                </a:lnTo>
                <a:lnTo>
                  <a:pt x="133350" y="333375"/>
                </a:lnTo>
                <a:lnTo>
                  <a:pt x="114300" y="276225"/>
                </a:lnTo>
                <a:lnTo>
                  <a:pt x="133350" y="242888"/>
                </a:lnTo>
                <a:lnTo>
                  <a:pt x="209550" y="280988"/>
                </a:lnTo>
                <a:lnTo>
                  <a:pt x="333375" y="195263"/>
                </a:lnTo>
                <a:lnTo>
                  <a:pt x="404812" y="214313"/>
                </a:lnTo>
                <a:lnTo>
                  <a:pt x="481012" y="180975"/>
                </a:lnTo>
                <a:lnTo>
                  <a:pt x="447675" y="142875"/>
                </a:lnTo>
                <a:lnTo>
                  <a:pt x="476250" y="100013"/>
                </a:lnTo>
                <a:lnTo>
                  <a:pt x="533400" y="123825"/>
                </a:lnTo>
                <a:lnTo>
                  <a:pt x="681037" y="42863"/>
                </a:lnTo>
                <a:lnTo>
                  <a:pt x="695325" y="4763"/>
                </a:lnTo>
                <a:lnTo>
                  <a:pt x="790575" y="14288"/>
                </a:lnTo>
                <a:lnTo>
                  <a:pt x="809625" y="66675"/>
                </a:lnTo>
                <a:lnTo>
                  <a:pt x="866775" y="47625"/>
                </a:lnTo>
                <a:lnTo>
                  <a:pt x="842962" y="9525"/>
                </a:lnTo>
                <a:lnTo>
                  <a:pt x="909637" y="0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5123657" y="4891088"/>
            <a:ext cx="1247775" cy="1181100"/>
          </a:xfrm>
          <a:custGeom>
            <a:avLst/>
            <a:gdLst>
              <a:gd name="connsiteX0" fmla="*/ 414338 w 1247775"/>
              <a:gd name="connsiteY0" fmla="*/ 0 h 1181100"/>
              <a:gd name="connsiteX1" fmla="*/ 428625 w 1247775"/>
              <a:gd name="connsiteY1" fmla="*/ 57150 h 1181100"/>
              <a:gd name="connsiteX2" fmla="*/ 485775 w 1247775"/>
              <a:gd name="connsiteY2" fmla="*/ 42862 h 1181100"/>
              <a:gd name="connsiteX3" fmla="*/ 519113 w 1247775"/>
              <a:gd name="connsiteY3" fmla="*/ 61912 h 1181100"/>
              <a:gd name="connsiteX4" fmla="*/ 547688 w 1247775"/>
              <a:gd name="connsiteY4" fmla="*/ 52387 h 1181100"/>
              <a:gd name="connsiteX5" fmla="*/ 542925 w 1247775"/>
              <a:gd name="connsiteY5" fmla="*/ 14287 h 1181100"/>
              <a:gd name="connsiteX6" fmla="*/ 571500 w 1247775"/>
              <a:gd name="connsiteY6" fmla="*/ 14287 h 1181100"/>
              <a:gd name="connsiteX7" fmla="*/ 676275 w 1247775"/>
              <a:gd name="connsiteY7" fmla="*/ 80962 h 1181100"/>
              <a:gd name="connsiteX8" fmla="*/ 676275 w 1247775"/>
              <a:gd name="connsiteY8" fmla="*/ 133350 h 1181100"/>
              <a:gd name="connsiteX9" fmla="*/ 742950 w 1247775"/>
              <a:gd name="connsiteY9" fmla="*/ 133350 h 1181100"/>
              <a:gd name="connsiteX10" fmla="*/ 766763 w 1247775"/>
              <a:gd name="connsiteY10" fmla="*/ 161925 h 1181100"/>
              <a:gd name="connsiteX11" fmla="*/ 833438 w 1247775"/>
              <a:gd name="connsiteY11" fmla="*/ 171450 h 1181100"/>
              <a:gd name="connsiteX12" fmla="*/ 842963 w 1247775"/>
              <a:gd name="connsiteY12" fmla="*/ 219075 h 1181100"/>
              <a:gd name="connsiteX13" fmla="*/ 928688 w 1247775"/>
              <a:gd name="connsiteY13" fmla="*/ 209550 h 1181100"/>
              <a:gd name="connsiteX14" fmla="*/ 962025 w 1247775"/>
              <a:gd name="connsiteY14" fmla="*/ 238125 h 1181100"/>
              <a:gd name="connsiteX15" fmla="*/ 923925 w 1247775"/>
              <a:gd name="connsiteY15" fmla="*/ 271462 h 1181100"/>
              <a:gd name="connsiteX16" fmla="*/ 952500 w 1247775"/>
              <a:gd name="connsiteY16" fmla="*/ 304800 h 1181100"/>
              <a:gd name="connsiteX17" fmla="*/ 1038225 w 1247775"/>
              <a:gd name="connsiteY17" fmla="*/ 280987 h 1181100"/>
              <a:gd name="connsiteX18" fmla="*/ 1009650 w 1247775"/>
              <a:gd name="connsiteY18" fmla="*/ 309562 h 1181100"/>
              <a:gd name="connsiteX19" fmla="*/ 1033463 w 1247775"/>
              <a:gd name="connsiteY19" fmla="*/ 338137 h 1181100"/>
              <a:gd name="connsiteX20" fmla="*/ 1019175 w 1247775"/>
              <a:gd name="connsiteY20" fmla="*/ 390525 h 1181100"/>
              <a:gd name="connsiteX21" fmla="*/ 1076325 w 1247775"/>
              <a:gd name="connsiteY21" fmla="*/ 419100 h 1181100"/>
              <a:gd name="connsiteX22" fmla="*/ 1076325 w 1247775"/>
              <a:gd name="connsiteY22" fmla="*/ 457200 h 1181100"/>
              <a:gd name="connsiteX23" fmla="*/ 1133475 w 1247775"/>
              <a:gd name="connsiteY23" fmla="*/ 509587 h 1181100"/>
              <a:gd name="connsiteX24" fmla="*/ 1238250 w 1247775"/>
              <a:gd name="connsiteY24" fmla="*/ 476250 h 1181100"/>
              <a:gd name="connsiteX25" fmla="*/ 1247775 w 1247775"/>
              <a:gd name="connsiteY25" fmla="*/ 528637 h 1181100"/>
              <a:gd name="connsiteX26" fmla="*/ 1247775 w 1247775"/>
              <a:gd name="connsiteY26" fmla="*/ 528637 h 1181100"/>
              <a:gd name="connsiteX27" fmla="*/ 1247775 w 1247775"/>
              <a:gd name="connsiteY27" fmla="*/ 609600 h 1181100"/>
              <a:gd name="connsiteX28" fmla="*/ 1162050 w 1247775"/>
              <a:gd name="connsiteY28" fmla="*/ 600075 h 1181100"/>
              <a:gd name="connsiteX29" fmla="*/ 1085850 w 1247775"/>
              <a:gd name="connsiteY29" fmla="*/ 623887 h 1181100"/>
              <a:gd name="connsiteX30" fmla="*/ 981075 w 1247775"/>
              <a:gd name="connsiteY30" fmla="*/ 657225 h 1181100"/>
              <a:gd name="connsiteX31" fmla="*/ 957263 w 1247775"/>
              <a:gd name="connsiteY31" fmla="*/ 704850 h 1181100"/>
              <a:gd name="connsiteX32" fmla="*/ 966788 w 1247775"/>
              <a:gd name="connsiteY32" fmla="*/ 762000 h 1181100"/>
              <a:gd name="connsiteX33" fmla="*/ 914400 w 1247775"/>
              <a:gd name="connsiteY33" fmla="*/ 833437 h 1181100"/>
              <a:gd name="connsiteX34" fmla="*/ 804863 w 1247775"/>
              <a:gd name="connsiteY34" fmla="*/ 938212 h 1181100"/>
              <a:gd name="connsiteX35" fmla="*/ 781050 w 1247775"/>
              <a:gd name="connsiteY35" fmla="*/ 966787 h 1181100"/>
              <a:gd name="connsiteX36" fmla="*/ 862013 w 1247775"/>
              <a:gd name="connsiteY36" fmla="*/ 1119187 h 1181100"/>
              <a:gd name="connsiteX37" fmla="*/ 838200 w 1247775"/>
              <a:gd name="connsiteY37" fmla="*/ 1143000 h 1181100"/>
              <a:gd name="connsiteX38" fmla="*/ 852488 w 1247775"/>
              <a:gd name="connsiteY38" fmla="*/ 1162050 h 1181100"/>
              <a:gd name="connsiteX39" fmla="*/ 790575 w 1247775"/>
              <a:gd name="connsiteY39" fmla="*/ 1181100 h 1181100"/>
              <a:gd name="connsiteX40" fmla="*/ 742950 w 1247775"/>
              <a:gd name="connsiteY40" fmla="*/ 1166812 h 1181100"/>
              <a:gd name="connsiteX41" fmla="*/ 766763 w 1247775"/>
              <a:gd name="connsiteY41" fmla="*/ 1123950 h 1181100"/>
              <a:gd name="connsiteX42" fmla="*/ 747713 w 1247775"/>
              <a:gd name="connsiteY42" fmla="*/ 1100137 h 1181100"/>
              <a:gd name="connsiteX43" fmla="*/ 747713 w 1247775"/>
              <a:gd name="connsiteY43" fmla="*/ 1100137 h 1181100"/>
              <a:gd name="connsiteX44" fmla="*/ 709613 w 1247775"/>
              <a:gd name="connsiteY44" fmla="*/ 1128712 h 1181100"/>
              <a:gd name="connsiteX45" fmla="*/ 671513 w 1247775"/>
              <a:gd name="connsiteY45" fmla="*/ 1076325 h 1181100"/>
              <a:gd name="connsiteX46" fmla="*/ 642938 w 1247775"/>
              <a:gd name="connsiteY46" fmla="*/ 1052512 h 1181100"/>
              <a:gd name="connsiteX47" fmla="*/ 600075 w 1247775"/>
              <a:gd name="connsiteY47" fmla="*/ 1062037 h 1181100"/>
              <a:gd name="connsiteX48" fmla="*/ 523875 w 1247775"/>
              <a:gd name="connsiteY48" fmla="*/ 1095375 h 1181100"/>
              <a:gd name="connsiteX49" fmla="*/ 485775 w 1247775"/>
              <a:gd name="connsiteY49" fmla="*/ 1090612 h 1181100"/>
              <a:gd name="connsiteX50" fmla="*/ 447675 w 1247775"/>
              <a:gd name="connsiteY50" fmla="*/ 1081087 h 1181100"/>
              <a:gd name="connsiteX51" fmla="*/ 409575 w 1247775"/>
              <a:gd name="connsiteY51" fmla="*/ 1071562 h 1181100"/>
              <a:gd name="connsiteX52" fmla="*/ 323850 w 1247775"/>
              <a:gd name="connsiteY52" fmla="*/ 1038225 h 1181100"/>
              <a:gd name="connsiteX53" fmla="*/ 338138 w 1247775"/>
              <a:gd name="connsiteY53" fmla="*/ 981075 h 1181100"/>
              <a:gd name="connsiteX54" fmla="*/ 338138 w 1247775"/>
              <a:gd name="connsiteY54" fmla="*/ 981075 h 1181100"/>
              <a:gd name="connsiteX55" fmla="*/ 319088 w 1247775"/>
              <a:gd name="connsiteY55" fmla="*/ 947737 h 1181100"/>
              <a:gd name="connsiteX56" fmla="*/ 319088 w 1247775"/>
              <a:gd name="connsiteY56" fmla="*/ 947737 h 1181100"/>
              <a:gd name="connsiteX57" fmla="*/ 347663 w 1247775"/>
              <a:gd name="connsiteY57" fmla="*/ 914400 h 1181100"/>
              <a:gd name="connsiteX58" fmla="*/ 319088 w 1247775"/>
              <a:gd name="connsiteY58" fmla="*/ 885825 h 1181100"/>
              <a:gd name="connsiteX59" fmla="*/ 276225 w 1247775"/>
              <a:gd name="connsiteY59" fmla="*/ 862012 h 1181100"/>
              <a:gd name="connsiteX60" fmla="*/ 276225 w 1247775"/>
              <a:gd name="connsiteY60" fmla="*/ 862012 h 1181100"/>
              <a:gd name="connsiteX61" fmla="*/ 261938 w 1247775"/>
              <a:gd name="connsiteY61" fmla="*/ 800100 h 1181100"/>
              <a:gd name="connsiteX62" fmla="*/ 233363 w 1247775"/>
              <a:gd name="connsiteY62" fmla="*/ 757237 h 1181100"/>
              <a:gd name="connsiteX63" fmla="*/ 261938 w 1247775"/>
              <a:gd name="connsiteY63" fmla="*/ 719137 h 1181100"/>
              <a:gd name="connsiteX64" fmla="*/ 223838 w 1247775"/>
              <a:gd name="connsiteY64" fmla="*/ 633412 h 1181100"/>
              <a:gd name="connsiteX65" fmla="*/ 223838 w 1247775"/>
              <a:gd name="connsiteY65" fmla="*/ 633412 h 1181100"/>
              <a:gd name="connsiteX66" fmla="*/ 223838 w 1247775"/>
              <a:gd name="connsiteY66" fmla="*/ 633412 h 1181100"/>
              <a:gd name="connsiteX67" fmla="*/ 209550 w 1247775"/>
              <a:gd name="connsiteY67" fmla="*/ 585787 h 1181100"/>
              <a:gd name="connsiteX68" fmla="*/ 190500 w 1247775"/>
              <a:gd name="connsiteY68" fmla="*/ 547687 h 1181100"/>
              <a:gd name="connsiteX69" fmla="*/ 147638 w 1247775"/>
              <a:gd name="connsiteY69" fmla="*/ 481012 h 1181100"/>
              <a:gd name="connsiteX70" fmla="*/ 195263 w 1247775"/>
              <a:gd name="connsiteY70" fmla="*/ 457200 h 1181100"/>
              <a:gd name="connsiteX71" fmla="*/ 171450 w 1247775"/>
              <a:gd name="connsiteY71" fmla="*/ 390525 h 1181100"/>
              <a:gd name="connsiteX72" fmla="*/ 114300 w 1247775"/>
              <a:gd name="connsiteY72" fmla="*/ 352425 h 1181100"/>
              <a:gd name="connsiteX73" fmla="*/ 42863 w 1247775"/>
              <a:gd name="connsiteY73" fmla="*/ 333375 h 1181100"/>
              <a:gd name="connsiteX74" fmla="*/ 42863 w 1247775"/>
              <a:gd name="connsiteY74" fmla="*/ 333375 h 1181100"/>
              <a:gd name="connsiteX75" fmla="*/ 0 w 1247775"/>
              <a:gd name="connsiteY75" fmla="*/ 295275 h 1181100"/>
              <a:gd name="connsiteX76" fmla="*/ 19050 w 1247775"/>
              <a:gd name="connsiteY76" fmla="*/ 223837 h 1181100"/>
              <a:gd name="connsiteX77" fmla="*/ 80963 w 1247775"/>
              <a:gd name="connsiteY77" fmla="*/ 133350 h 1181100"/>
              <a:gd name="connsiteX78" fmla="*/ 157163 w 1247775"/>
              <a:gd name="connsiteY78" fmla="*/ 142875 h 1181100"/>
              <a:gd name="connsiteX79" fmla="*/ 185738 w 1247775"/>
              <a:gd name="connsiteY79" fmla="*/ 119062 h 1181100"/>
              <a:gd name="connsiteX80" fmla="*/ 276225 w 1247775"/>
              <a:gd name="connsiteY80" fmla="*/ 142875 h 1181100"/>
              <a:gd name="connsiteX81" fmla="*/ 300038 w 1247775"/>
              <a:gd name="connsiteY81" fmla="*/ 133350 h 1181100"/>
              <a:gd name="connsiteX82" fmla="*/ 285750 w 1247775"/>
              <a:gd name="connsiteY82" fmla="*/ 90487 h 1181100"/>
              <a:gd name="connsiteX83" fmla="*/ 314325 w 1247775"/>
              <a:gd name="connsiteY83" fmla="*/ 9525 h 1181100"/>
              <a:gd name="connsiteX84" fmla="*/ 357188 w 1247775"/>
              <a:gd name="connsiteY84" fmla="*/ 28575 h 1181100"/>
              <a:gd name="connsiteX85" fmla="*/ 414338 w 1247775"/>
              <a:gd name="connsiteY85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247775" h="1181100">
                <a:moveTo>
                  <a:pt x="414338" y="0"/>
                </a:moveTo>
                <a:lnTo>
                  <a:pt x="428625" y="57150"/>
                </a:lnTo>
                <a:lnTo>
                  <a:pt x="485775" y="42862"/>
                </a:lnTo>
                <a:lnTo>
                  <a:pt x="519113" y="61912"/>
                </a:lnTo>
                <a:lnTo>
                  <a:pt x="547688" y="52387"/>
                </a:lnTo>
                <a:lnTo>
                  <a:pt x="542925" y="14287"/>
                </a:lnTo>
                <a:lnTo>
                  <a:pt x="571500" y="14287"/>
                </a:lnTo>
                <a:lnTo>
                  <a:pt x="676275" y="80962"/>
                </a:lnTo>
                <a:lnTo>
                  <a:pt x="676275" y="133350"/>
                </a:lnTo>
                <a:lnTo>
                  <a:pt x="742950" y="133350"/>
                </a:lnTo>
                <a:lnTo>
                  <a:pt x="766763" y="161925"/>
                </a:lnTo>
                <a:lnTo>
                  <a:pt x="833438" y="171450"/>
                </a:lnTo>
                <a:lnTo>
                  <a:pt x="842963" y="219075"/>
                </a:lnTo>
                <a:lnTo>
                  <a:pt x="928688" y="209550"/>
                </a:lnTo>
                <a:lnTo>
                  <a:pt x="962025" y="238125"/>
                </a:lnTo>
                <a:lnTo>
                  <a:pt x="923925" y="271462"/>
                </a:lnTo>
                <a:lnTo>
                  <a:pt x="952500" y="304800"/>
                </a:lnTo>
                <a:lnTo>
                  <a:pt x="1038225" y="280987"/>
                </a:lnTo>
                <a:lnTo>
                  <a:pt x="1009650" y="309562"/>
                </a:lnTo>
                <a:lnTo>
                  <a:pt x="1033463" y="338137"/>
                </a:lnTo>
                <a:lnTo>
                  <a:pt x="1019175" y="390525"/>
                </a:lnTo>
                <a:lnTo>
                  <a:pt x="1076325" y="419100"/>
                </a:lnTo>
                <a:lnTo>
                  <a:pt x="1076325" y="457200"/>
                </a:lnTo>
                <a:lnTo>
                  <a:pt x="1133475" y="509587"/>
                </a:lnTo>
                <a:lnTo>
                  <a:pt x="1238250" y="476250"/>
                </a:lnTo>
                <a:lnTo>
                  <a:pt x="1247775" y="528637"/>
                </a:lnTo>
                <a:lnTo>
                  <a:pt x="1247775" y="528637"/>
                </a:lnTo>
                <a:lnTo>
                  <a:pt x="1247775" y="609600"/>
                </a:lnTo>
                <a:lnTo>
                  <a:pt x="1162050" y="600075"/>
                </a:lnTo>
                <a:lnTo>
                  <a:pt x="1085850" y="623887"/>
                </a:lnTo>
                <a:lnTo>
                  <a:pt x="981075" y="657225"/>
                </a:lnTo>
                <a:lnTo>
                  <a:pt x="957263" y="704850"/>
                </a:lnTo>
                <a:lnTo>
                  <a:pt x="966788" y="762000"/>
                </a:lnTo>
                <a:lnTo>
                  <a:pt x="914400" y="833437"/>
                </a:lnTo>
                <a:lnTo>
                  <a:pt x="804863" y="938212"/>
                </a:lnTo>
                <a:lnTo>
                  <a:pt x="781050" y="966787"/>
                </a:lnTo>
                <a:lnTo>
                  <a:pt x="862013" y="1119187"/>
                </a:lnTo>
                <a:lnTo>
                  <a:pt x="838200" y="1143000"/>
                </a:lnTo>
                <a:lnTo>
                  <a:pt x="852488" y="1162050"/>
                </a:lnTo>
                <a:lnTo>
                  <a:pt x="790575" y="1181100"/>
                </a:lnTo>
                <a:lnTo>
                  <a:pt x="742950" y="1166812"/>
                </a:lnTo>
                <a:lnTo>
                  <a:pt x="766763" y="1123950"/>
                </a:lnTo>
                <a:lnTo>
                  <a:pt x="747713" y="1100137"/>
                </a:lnTo>
                <a:lnTo>
                  <a:pt x="747713" y="1100137"/>
                </a:lnTo>
                <a:lnTo>
                  <a:pt x="709613" y="1128712"/>
                </a:lnTo>
                <a:lnTo>
                  <a:pt x="671513" y="1076325"/>
                </a:lnTo>
                <a:lnTo>
                  <a:pt x="642938" y="1052512"/>
                </a:lnTo>
                <a:lnTo>
                  <a:pt x="600075" y="1062037"/>
                </a:lnTo>
                <a:lnTo>
                  <a:pt x="523875" y="1095375"/>
                </a:lnTo>
                <a:lnTo>
                  <a:pt x="485775" y="1090612"/>
                </a:lnTo>
                <a:lnTo>
                  <a:pt x="447675" y="1081087"/>
                </a:lnTo>
                <a:lnTo>
                  <a:pt x="409575" y="1071562"/>
                </a:lnTo>
                <a:lnTo>
                  <a:pt x="323850" y="1038225"/>
                </a:lnTo>
                <a:lnTo>
                  <a:pt x="338138" y="981075"/>
                </a:lnTo>
                <a:lnTo>
                  <a:pt x="338138" y="981075"/>
                </a:lnTo>
                <a:lnTo>
                  <a:pt x="319088" y="947737"/>
                </a:lnTo>
                <a:lnTo>
                  <a:pt x="319088" y="947737"/>
                </a:lnTo>
                <a:lnTo>
                  <a:pt x="347663" y="914400"/>
                </a:lnTo>
                <a:lnTo>
                  <a:pt x="319088" y="885825"/>
                </a:lnTo>
                <a:lnTo>
                  <a:pt x="276225" y="862012"/>
                </a:lnTo>
                <a:lnTo>
                  <a:pt x="276225" y="862012"/>
                </a:lnTo>
                <a:lnTo>
                  <a:pt x="261938" y="800100"/>
                </a:lnTo>
                <a:lnTo>
                  <a:pt x="233363" y="757237"/>
                </a:lnTo>
                <a:lnTo>
                  <a:pt x="261938" y="719137"/>
                </a:lnTo>
                <a:lnTo>
                  <a:pt x="223838" y="633412"/>
                </a:lnTo>
                <a:lnTo>
                  <a:pt x="223838" y="633412"/>
                </a:lnTo>
                <a:lnTo>
                  <a:pt x="223838" y="633412"/>
                </a:lnTo>
                <a:lnTo>
                  <a:pt x="209550" y="585787"/>
                </a:lnTo>
                <a:lnTo>
                  <a:pt x="190500" y="547687"/>
                </a:lnTo>
                <a:lnTo>
                  <a:pt x="147638" y="481012"/>
                </a:lnTo>
                <a:lnTo>
                  <a:pt x="195263" y="457200"/>
                </a:lnTo>
                <a:lnTo>
                  <a:pt x="171450" y="390525"/>
                </a:lnTo>
                <a:lnTo>
                  <a:pt x="114300" y="352425"/>
                </a:lnTo>
                <a:lnTo>
                  <a:pt x="42863" y="333375"/>
                </a:lnTo>
                <a:lnTo>
                  <a:pt x="42863" y="333375"/>
                </a:lnTo>
                <a:lnTo>
                  <a:pt x="0" y="295275"/>
                </a:lnTo>
                <a:lnTo>
                  <a:pt x="19050" y="223837"/>
                </a:lnTo>
                <a:lnTo>
                  <a:pt x="80963" y="133350"/>
                </a:lnTo>
                <a:lnTo>
                  <a:pt x="157163" y="142875"/>
                </a:lnTo>
                <a:lnTo>
                  <a:pt x="185738" y="119062"/>
                </a:lnTo>
                <a:lnTo>
                  <a:pt x="276225" y="142875"/>
                </a:lnTo>
                <a:lnTo>
                  <a:pt x="300038" y="133350"/>
                </a:lnTo>
                <a:lnTo>
                  <a:pt x="285750" y="90487"/>
                </a:lnTo>
                <a:lnTo>
                  <a:pt x="314325" y="9525"/>
                </a:lnTo>
                <a:lnTo>
                  <a:pt x="357188" y="28575"/>
                </a:lnTo>
                <a:lnTo>
                  <a:pt x="414338" y="0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5452270" y="4543425"/>
            <a:ext cx="1843087" cy="1104900"/>
          </a:xfrm>
          <a:custGeom>
            <a:avLst/>
            <a:gdLst>
              <a:gd name="connsiteX0" fmla="*/ 76200 w 1843087"/>
              <a:gd name="connsiteY0" fmla="*/ 71438 h 1104900"/>
              <a:gd name="connsiteX1" fmla="*/ 52387 w 1843087"/>
              <a:gd name="connsiteY1" fmla="*/ 0 h 1104900"/>
              <a:gd name="connsiteX2" fmla="*/ 100012 w 1843087"/>
              <a:gd name="connsiteY2" fmla="*/ 9525 h 1104900"/>
              <a:gd name="connsiteX3" fmla="*/ 195262 w 1843087"/>
              <a:gd name="connsiteY3" fmla="*/ 23813 h 1104900"/>
              <a:gd name="connsiteX4" fmla="*/ 238125 w 1843087"/>
              <a:gd name="connsiteY4" fmla="*/ 4763 h 1104900"/>
              <a:gd name="connsiteX5" fmla="*/ 309562 w 1843087"/>
              <a:gd name="connsiteY5" fmla="*/ 23813 h 1104900"/>
              <a:gd name="connsiteX6" fmla="*/ 390525 w 1843087"/>
              <a:gd name="connsiteY6" fmla="*/ 0 h 1104900"/>
              <a:gd name="connsiteX7" fmla="*/ 481012 w 1843087"/>
              <a:gd name="connsiteY7" fmla="*/ 47625 h 1104900"/>
              <a:gd name="connsiteX8" fmla="*/ 471487 w 1843087"/>
              <a:gd name="connsiteY8" fmla="*/ 90488 h 1104900"/>
              <a:gd name="connsiteX9" fmla="*/ 414337 w 1843087"/>
              <a:gd name="connsiteY9" fmla="*/ 119063 h 1104900"/>
              <a:gd name="connsiteX10" fmla="*/ 400050 w 1843087"/>
              <a:gd name="connsiteY10" fmla="*/ 142875 h 1104900"/>
              <a:gd name="connsiteX11" fmla="*/ 457200 w 1843087"/>
              <a:gd name="connsiteY11" fmla="*/ 180975 h 1104900"/>
              <a:gd name="connsiteX12" fmla="*/ 557212 w 1843087"/>
              <a:gd name="connsiteY12" fmla="*/ 166688 h 1104900"/>
              <a:gd name="connsiteX13" fmla="*/ 581025 w 1843087"/>
              <a:gd name="connsiteY13" fmla="*/ 200025 h 1104900"/>
              <a:gd name="connsiteX14" fmla="*/ 571500 w 1843087"/>
              <a:gd name="connsiteY14" fmla="*/ 252413 h 1104900"/>
              <a:gd name="connsiteX15" fmla="*/ 628650 w 1843087"/>
              <a:gd name="connsiteY15" fmla="*/ 266700 h 1104900"/>
              <a:gd name="connsiteX16" fmla="*/ 666750 w 1843087"/>
              <a:gd name="connsiteY16" fmla="*/ 247650 h 1104900"/>
              <a:gd name="connsiteX17" fmla="*/ 728662 w 1843087"/>
              <a:gd name="connsiteY17" fmla="*/ 261938 h 1104900"/>
              <a:gd name="connsiteX18" fmla="*/ 790575 w 1843087"/>
              <a:gd name="connsiteY18" fmla="*/ 271463 h 1104900"/>
              <a:gd name="connsiteX19" fmla="*/ 876300 w 1843087"/>
              <a:gd name="connsiteY19" fmla="*/ 242888 h 1104900"/>
              <a:gd name="connsiteX20" fmla="*/ 909637 w 1843087"/>
              <a:gd name="connsiteY20" fmla="*/ 266700 h 1104900"/>
              <a:gd name="connsiteX21" fmla="*/ 919162 w 1843087"/>
              <a:gd name="connsiteY21" fmla="*/ 204788 h 1104900"/>
              <a:gd name="connsiteX22" fmla="*/ 957262 w 1843087"/>
              <a:gd name="connsiteY22" fmla="*/ 247650 h 1104900"/>
              <a:gd name="connsiteX23" fmla="*/ 947737 w 1843087"/>
              <a:gd name="connsiteY23" fmla="*/ 295275 h 1104900"/>
              <a:gd name="connsiteX24" fmla="*/ 985837 w 1843087"/>
              <a:gd name="connsiteY24" fmla="*/ 352425 h 1104900"/>
              <a:gd name="connsiteX25" fmla="*/ 1047750 w 1843087"/>
              <a:gd name="connsiteY25" fmla="*/ 347663 h 1104900"/>
              <a:gd name="connsiteX26" fmla="*/ 1042987 w 1843087"/>
              <a:gd name="connsiteY26" fmla="*/ 400050 h 1104900"/>
              <a:gd name="connsiteX27" fmla="*/ 1114425 w 1843087"/>
              <a:gd name="connsiteY27" fmla="*/ 452438 h 1104900"/>
              <a:gd name="connsiteX28" fmla="*/ 1214437 w 1843087"/>
              <a:gd name="connsiteY28" fmla="*/ 442913 h 1104900"/>
              <a:gd name="connsiteX29" fmla="*/ 1276350 w 1843087"/>
              <a:gd name="connsiteY29" fmla="*/ 347663 h 1104900"/>
              <a:gd name="connsiteX30" fmla="*/ 1323975 w 1843087"/>
              <a:gd name="connsiteY30" fmla="*/ 342900 h 1104900"/>
              <a:gd name="connsiteX31" fmla="*/ 1371600 w 1843087"/>
              <a:gd name="connsiteY31" fmla="*/ 300038 h 1104900"/>
              <a:gd name="connsiteX32" fmla="*/ 1371600 w 1843087"/>
              <a:gd name="connsiteY32" fmla="*/ 271463 h 1104900"/>
              <a:gd name="connsiteX33" fmla="*/ 1443037 w 1843087"/>
              <a:gd name="connsiteY33" fmla="*/ 238125 h 1104900"/>
              <a:gd name="connsiteX34" fmla="*/ 1495425 w 1843087"/>
              <a:gd name="connsiteY34" fmla="*/ 247650 h 1104900"/>
              <a:gd name="connsiteX35" fmla="*/ 1543050 w 1843087"/>
              <a:gd name="connsiteY35" fmla="*/ 200025 h 1104900"/>
              <a:gd name="connsiteX36" fmla="*/ 1571625 w 1843087"/>
              <a:gd name="connsiteY36" fmla="*/ 185738 h 1104900"/>
              <a:gd name="connsiteX37" fmla="*/ 1619250 w 1843087"/>
              <a:gd name="connsiteY37" fmla="*/ 204788 h 1104900"/>
              <a:gd name="connsiteX38" fmla="*/ 1666875 w 1843087"/>
              <a:gd name="connsiteY38" fmla="*/ 185738 h 1104900"/>
              <a:gd name="connsiteX39" fmla="*/ 1681162 w 1843087"/>
              <a:gd name="connsiteY39" fmla="*/ 200025 h 1104900"/>
              <a:gd name="connsiteX40" fmla="*/ 1585912 w 1843087"/>
              <a:gd name="connsiteY40" fmla="*/ 280988 h 1104900"/>
              <a:gd name="connsiteX41" fmla="*/ 1566862 w 1843087"/>
              <a:gd name="connsiteY41" fmla="*/ 319088 h 1104900"/>
              <a:gd name="connsiteX42" fmla="*/ 1619250 w 1843087"/>
              <a:gd name="connsiteY42" fmla="*/ 352425 h 1104900"/>
              <a:gd name="connsiteX43" fmla="*/ 1690687 w 1843087"/>
              <a:gd name="connsiteY43" fmla="*/ 347663 h 1104900"/>
              <a:gd name="connsiteX44" fmla="*/ 1719262 w 1843087"/>
              <a:gd name="connsiteY44" fmla="*/ 371475 h 1104900"/>
              <a:gd name="connsiteX45" fmla="*/ 1762125 w 1843087"/>
              <a:gd name="connsiteY45" fmla="*/ 385763 h 1104900"/>
              <a:gd name="connsiteX46" fmla="*/ 1795462 w 1843087"/>
              <a:gd name="connsiteY46" fmla="*/ 428625 h 1104900"/>
              <a:gd name="connsiteX47" fmla="*/ 1824037 w 1843087"/>
              <a:gd name="connsiteY47" fmla="*/ 395288 h 1104900"/>
              <a:gd name="connsiteX48" fmla="*/ 1843087 w 1843087"/>
              <a:gd name="connsiteY48" fmla="*/ 414338 h 1104900"/>
              <a:gd name="connsiteX49" fmla="*/ 1809750 w 1843087"/>
              <a:gd name="connsiteY49" fmla="*/ 457200 h 1104900"/>
              <a:gd name="connsiteX50" fmla="*/ 1752600 w 1843087"/>
              <a:gd name="connsiteY50" fmla="*/ 466725 h 1104900"/>
              <a:gd name="connsiteX51" fmla="*/ 1695450 w 1843087"/>
              <a:gd name="connsiteY51" fmla="*/ 481013 h 1104900"/>
              <a:gd name="connsiteX52" fmla="*/ 1714500 w 1843087"/>
              <a:gd name="connsiteY52" fmla="*/ 514350 h 1104900"/>
              <a:gd name="connsiteX53" fmla="*/ 1657350 w 1843087"/>
              <a:gd name="connsiteY53" fmla="*/ 547688 h 1104900"/>
              <a:gd name="connsiteX54" fmla="*/ 1638300 w 1843087"/>
              <a:gd name="connsiteY54" fmla="*/ 581025 h 1104900"/>
              <a:gd name="connsiteX55" fmla="*/ 1685925 w 1843087"/>
              <a:gd name="connsiteY55" fmla="*/ 638175 h 1104900"/>
              <a:gd name="connsiteX56" fmla="*/ 1685925 w 1843087"/>
              <a:gd name="connsiteY56" fmla="*/ 704850 h 1104900"/>
              <a:gd name="connsiteX57" fmla="*/ 1719262 w 1843087"/>
              <a:gd name="connsiteY57" fmla="*/ 738188 h 1104900"/>
              <a:gd name="connsiteX58" fmla="*/ 1709737 w 1843087"/>
              <a:gd name="connsiteY58" fmla="*/ 809625 h 1104900"/>
              <a:gd name="connsiteX59" fmla="*/ 1771650 w 1843087"/>
              <a:gd name="connsiteY59" fmla="*/ 833438 h 1104900"/>
              <a:gd name="connsiteX60" fmla="*/ 1766887 w 1843087"/>
              <a:gd name="connsiteY60" fmla="*/ 890588 h 1104900"/>
              <a:gd name="connsiteX61" fmla="*/ 1766887 w 1843087"/>
              <a:gd name="connsiteY61" fmla="*/ 966788 h 1104900"/>
              <a:gd name="connsiteX62" fmla="*/ 1695450 w 1843087"/>
              <a:gd name="connsiteY62" fmla="*/ 933450 h 1104900"/>
              <a:gd name="connsiteX63" fmla="*/ 1533525 w 1843087"/>
              <a:gd name="connsiteY63" fmla="*/ 942975 h 1104900"/>
              <a:gd name="connsiteX64" fmla="*/ 1490662 w 1843087"/>
              <a:gd name="connsiteY64" fmla="*/ 923925 h 1104900"/>
              <a:gd name="connsiteX65" fmla="*/ 1438275 w 1843087"/>
              <a:gd name="connsiteY65" fmla="*/ 957263 h 1104900"/>
              <a:gd name="connsiteX66" fmla="*/ 1343025 w 1843087"/>
              <a:gd name="connsiteY66" fmla="*/ 890588 h 1104900"/>
              <a:gd name="connsiteX67" fmla="*/ 1195387 w 1843087"/>
              <a:gd name="connsiteY67" fmla="*/ 971550 h 1104900"/>
              <a:gd name="connsiteX68" fmla="*/ 1028700 w 1843087"/>
              <a:gd name="connsiteY68" fmla="*/ 957263 h 1104900"/>
              <a:gd name="connsiteX69" fmla="*/ 1009650 w 1843087"/>
              <a:gd name="connsiteY69" fmla="*/ 976313 h 1104900"/>
              <a:gd name="connsiteX70" fmla="*/ 1047750 w 1843087"/>
              <a:gd name="connsiteY70" fmla="*/ 1019175 h 1104900"/>
              <a:gd name="connsiteX71" fmla="*/ 1033462 w 1843087"/>
              <a:gd name="connsiteY71" fmla="*/ 1071563 h 1104900"/>
              <a:gd name="connsiteX72" fmla="*/ 971550 w 1843087"/>
              <a:gd name="connsiteY72" fmla="*/ 1047750 h 1104900"/>
              <a:gd name="connsiteX73" fmla="*/ 933450 w 1843087"/>
              <a:gd name="connsiteY73" fmla="*/ 1104900 h 1104900"/>
              <a:gd name="connsiteX74" fmla="*/ 933450 w 1843087"/>
              <a:gd name="connsiteY74" fmla="*/ 1104900 h 1104900"/>
              <a:gd name="connsiteX75" fmla="*/ 914400 w 1843087"/>
              <a:gd name="connsiteY75" fmla="*/ 1081088 h 1104900"/>
              <a:gd name="connsiteX76" fmla="*/ 938212 w 1843087"/>
              <a:gd name="connsiteY76" fmla="*/ 1042988 h 1104900"/>
              <a:gd name="connsiteX77" fmla="*/ 914400 w 1843087"/>
              <a:gd name="connsiteY77" fmla="*/ 1004888 h 1104900"/>
              <a:gd name="connsiteX78" fmla="*/ 928687 w 1843087"/>
              <a:gd name="connsiteY78" fmla="*/ 885825 h 1104900"/>
              <a:gd name="connsiteX79" fmla="*/ 914400 w 1843087"/>
              <a:gd name="connsiteY79" fmla="*/ 819150 h 1104900"/>
              <a:gd name="connsiteX80" fmla="*/ 809625 w 1843087"/>
              <a:gd name="connsiteY80" fmla="*/ 852488 h 1104900"/>
              <a:gd name="connsiteX81" fmla="*/ 738187 w 1843087"/>
              <a:gd name="connsiteY81" fmla="*/ 809625 h 1104900"/>
              <a:gd name="connsiteX82" fmla="*/ 747712 w 1843087"/>
              <a:gd name="connsiteY82" fmla="*/ 766763 h 1104900"/>
              <a:gd name="connsiteX83" fmla="*/ 695325 w 1843087"/>
              <a:gd name="connsiteY83" fmla="*/ 742950 h 1104900"/>
              <a:gd name="connsiteX84" fmla="*/ 709612 w 1843087"/>
              <a:gd name="connsiteY84" fmla="*/ 676275 h 1104900"/>
              <a:gd name="connsiteX85" fmla="*/ 700087 w 1843087"/>
              <a:gd name="connsiteY85" fmla="*/ 652463 h 1104900"/>
              <a:gd name="connsiteX86" fmla="*/ 719137 w 1843087"/>
              <a:gd name="connsiteY86" fmla="*/ 628650 h 1104900"/>
              <a:gd name="connsiteX87" fmla="*/ 628650 w 1843087"/>
              <a:gd name="connsiteY87" fmla="*/ 666750 h 1104900"/>
              <a:gd name="connsiteX88" fmla="*/ 600075 w 1843087"/>
              <a:gd name="connsiteY88" fmla="*/ 623888 h 1104900"/>
              <a:gd name="connsiteX89" fmla="*/ 633412 w 1843087"/>
              <a:gd name="connsiteY89" fmla="*/ 581025 h 1104900"/>
              <a:gd name="connsiteX90" fmla="*/ 590550 w 1843087"/>
              <a:gd name="connsiteY90" fmla="*/ 552450 h 1104900"/>
              <a:gd name="connsiteX91" fmla="*/ 509587 w 1843087"/>
              <a:gd name="connsiteY91" fmla="*/ 561975 h 1104900"/>
              <a:gd name="connsiteX92" fmla="*/ 509587 w 1843087"/>
              <a:gd name="connsiteY92" fmla="*/ 509588 h 1104900"/>
              <a:gd name="connsiteX93" fmla="*/ 438150 w 1843087"/>
              <a:gd name="connsiteY93" fmla="*/ 514350 h 1104900"/>
              <a:gd name="connsiteX94" fmla="*/ 400050 w 1843087"/>
              <a:gd name="connsiteY94" fmla="*/ 471488 h 1104900"/>
              <a:gd name="connsiteX95" fmla="*/ 347662 w 1843087"/>
              <a:gd name="connsiteY95" fmla="*/ 481013 h 1104900"/>
              <a:gd name="connsiteX96" fmla="*/ 357187 w 1843087"/>
              <a:gd name="connsiteY96" fmla="*/ 419100 h 1104900"/>
              <a:gd name="connsiteX97" fmla="*/ 228600 w 1843087"/>
              <a:gd name="connsiteY97" fmla="*/ 361950 h 1104900"/>
              <a:gd name="connsiteX98" fmla="*/ 214312 w 1843087"/>
              <a:gd name="connsiteY98" fmla="*/ 400050 h 1104900"/>
              <a:gd name="connsiteX99" fmla="*/ 185737 w 1843087"/>
              <a:gd name="connsiteY99" fmla="*/ 414338 h 1104900"/>
              <a:gd name="connsiteX100" fmla="*/ 157162 w 1843087"/>
              <a:gd name="connsiteY100" fmla="*/ 381000 h 1104900"/>
              <a:gd name="connsiteX101" fmla="*/ 104775 w 1843087"/>
              <a:gd name="connsiteY101" fmla="*/ 395288 h 1104900"/>
              <a:gd name="connsiteX102" fmla="*/ 66675 w 1843087"/>
              <a:gd name="connsiteY102" fmla="*/ 333375 h 1104900"/>
              <a:gd name="connsiteX103" fmla="*/ 0 w 1843087"/>
              <a:gd name="connsiteY103" fmla="*/ 333375 h 1104900"/>
              <a:gd name="connsiteX104" fmla="*/ 14287 w 1843087"/>
              <a:gd name="connsiteY104" fmla="*/ 300038 h 1104900"/>
              <a:gd name="connsiteX105" fmla="*/ 114300 w 1843087"/>
              <a:gd name="connsiteY105" fmla="*/ 247650 h 1104900"/>
              <a:gd name="connsiteX106" fmla="*/ 138112 w 1843087"/>
              <a:gd name="connsiteY106" fmla="*/ 214313 h 1104900"/>
              <a:gd name="connsiteX107" fmla="*/ 90487 w 1843087"/>
              <a:gd name="connsiteY107" fmla="*/ 209550 h 1104900"/>
              <a:gd name="connsiteX108" fmla="*/ 76200 w 1843087"/>
              <a:gd name="connsiteY108" fmla="*/ 71438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1843087" h="1104900">
                <a:moveTo>
                  <a:pt x="76200" y="71438"/>
                </a:moveTo>
                <a:lnTo>
                  <a:pt x="52387" y="0"/>
                </a:lnTo>
                <a:lnTo>
                  <a:pt x="100012" y="9525"/>
                </a:lnTo>
                <a:lnTo>
                  <a:pt x="195262" y="23813"/>
                </a:lnTo>
                <a:lnTo>
                  <a:pt x="238125" y="4763"/>
                </a:lnTo>
                <a:lnTo>
                  <a:pt x="309562" y="23813"/>
                </a:lnTo>
                <a:lnTo>
                  <a:pt x="390525" y="0"/>
                </a:lnTo>
                <a:lnTo>
                  <a:pt x="481012" y="47625"/>
                </a:lnTo>
                <a:lnTo>
                  <a:pt x="471487" y="90488"/>
                </a:lnTo>
                <a:lnTo>
                  <a:pt x="414337" y="119063"/>
                </a:lnTo>
                <a:lnTo>
                  <a:pt x="400050" y="142875"/>
                </a:lnTo>
                <a:lnTo>
                  <a:pt x="457200" y="180975"/>
                </a:lnTo>
                <a:lnTo>
                  <a:pt x="557212" y="166688"/>
                </a:lnTo>
                <a:lnTo>
                  <a:pt x="581025" y="200025"/>
                </a:lnTo>
                <a:lnTo>
                  <a:pt x="571500" y="252413"/>
                </a:lnTo>
                <a:lnTo>
                  <a:pt x="628650" y="266700"/>
                </a:lnTo>
                <a:lnTo>
                  <a:pt x="666750" y="247650"/>
                </a:lnTo>
                <a:lnTo>
                  <a:pt x="728662" y="261938"/>
                </a:lnTo>
                <a:lnTo>
                  <a:pt x="790575" y="271463"/>
                </a:lnTo>
                <a:lnTo>
                  <a:pt x="876300" y="242888"/>
                </a:lnTo>
                <a:lnTo>
                  <a:pt x="909637" y="266700"/>
                </a:lnTo>
                <a:lnTo>
                  <a:pt x="919162" y="204788"/>
                </a:lnTo>
                <a:lnTo>
                  <a:pt x="957262" y="247650"/>
                </a:lnTo>
                <a:lnTo>
                  <a:pt x="947737" y="295275"/>
                </a:lnTo>
                <a:lnTo>
                  <a:pt x="985837" y="352425"/>
                </a:lnTo>
                <a:lnTo>
                  <a:pt x="1047750" y="347663"/>
                </a:lnTo>
                <a:lnTo>
                  <a:pt x="1042987" y="400050"/>
                </a:lnTo>
                <a:lnTo>
                  <a:pt x="1114425" y="452438"/>
                </a:lnTo>
                <a:lnTo>
                  <a:pt x="1214437" y="442913"/>
                </a:lnTo>
                <a:lnTo>
                  <a:pt x="1276350" y="347663"/>
                </a:lnTo>
                <a:lnTo>
                  <a:pt x="1323975" y="342900"/>
                </a:lnTo>
                <a:lnTo>
                  <a:pt x="1371600" y="300038"/>
                </a:lnTo>
                <a:lnTo>
                  <a:pt x="1371600" y="271463"/>
                </a:lnTo>
                <a:lnTo>
                  <a:pt x="1443037" y="238125"/>
                </a:lnTo>
                <a:lnTo>
                  <a:pt x="1495425" y="247650"/>
                </a:lnTo>
                <a:lnTo>
                  <a:pt x="1543050" y="200025"/>
                </a:lnTo>
                <a:lnTo>
                  <a:pt x="1571625" y="185738"/>
                </a:lnTo>
                <a:lnTo>
                  <a:pt x="1619250" y="204788"/>
                </a:lnTo>
                <a:lnTo>
                  <a:pt x="1666875" y="185738"/>
                </a:lnTo>
                <a:lnTo>
                  <a:pt x="1681162" y="200025"/>
                </a:lnTo>
                <a:lnTo>
                  <a:pt x="1585912" y="280988"/>
                </a:lnTo>
                <a:lnTo>
                  <a:pt x="1566862" y="319088"/>
                </a:lnTo>
                <a:lnTo>
                  <a:pt x="1619250" y="352425"/>
                </a:lnTo>
                <a:lnTo>
                  <a:pt x="1690687" y="347663"/>
                </a:lnTo>
                <a:lnTo>
                  <a:pt x="1719262" y="371475"/>
                </a:lnTo>
                <a:lnTo>
                  <a:pt x="1762125" y="385763"/>
                </a:lnTo>
                <a:lnTo>
                  <a:pt x="1795462" y="428625"/>
                </a:lnTo>
                <a:lnTo>
                  <a:pt x="1824037" y="395288"/>
                </a:lnTo>
                <a:lnTo>
                  <a:pt x="1843087" y="414338"/>
                </a:lnTo>
                <a:lnTo>
                  <a:pt x="1809750" y="457200"/>
                </a:lnTo>
                <a:lnTo>
                  <a:pt x="1752600" y="466725"/>
                </a:lnTo>
                <a:lnTo>
                  <a:pt x="1695450" y="481013"/>
                </a:lnTo>
                <a:lnTo>
                  <a:pt x="1714500" y="514350"/>
                </a:lnTo>
                <a:lnTo>
                  <a:pt x="1657350" y="547688"/>
                </a:lnTo>
                <a:lnTo>
                  <a:pt x="1638300" y="581025"/>
                </a:lnTo>
                <a:lnTo>
                  <a:pt x="1685925" y="638175"/>
                </a:lnTo>
                <a:lnTo>
                  <a:pt x="1685925" y="704850"/>
                </a:lnTo>
                <a:lnTo>
                  <a:pt x="1719262" y="738188"/>
                </a:lnTo>
                <a:lnTo>
                  <a:pt x="1709737" y="809625"/>
                </a:lnTo>
                <a:lnTo>
                  <a:pt x="1771650" y="833438"/>
                </a:lnTo>
                <a:lnTo>
                  <a:pt x="1766887" y="890588"/>
                </a:lnTo>
                <a:lnTo>
                  <a:pt x="1766887" y="966788"/>
                </a:lnTo>
                <a:lnTo>
                  <a:pt x="1695450" y="933450"/>
                </a:lnTo>
                <a:lnTo>
                  <a:pt x="1533525" y="942975"/>
                </a:lnTo>
                <a:lnTo>
                  <a:pt x="1490662" y="923925"/>
                </a:lnTo>
                <a:lnTo>
                  <a:pt x="1438275" y="957263"/>
                </a:lnTo>
                <a:lnTo>
                  <a:pt x="1343025" y="890588"/>
                </a:lnTo>
                <a:lnTo>
                  <a:pt x="1195387" y="971550"/>
                </a:lnTo>
                <a:lnTo>
                  <a:pt x="1028700" y="957263"/>
                </a:lnTo>
                <a:lnTo>
                  <a:pt x="1009650" y="976313"/>
                </a:lnTo>
                <a:lnTo>
                  <a:pt x="1047750" y="1019175"/>
                </a:lnTo>
                <a:lnTo>
                  <a:pt x="1033462" y="1071563"/>
                </a:lnTo>
                <a:lnTo>
                  <a:pt x="971550" y="1047750"/>
                </a:lnTo>
                <a:lnTo>
                  <a:pt x="933450" y="1104900"/>
                </a:lnTo>
                <a:lnTo>
                  <a:pt x="933450" y="1104900"/>
                </a:lnTo>
                <a:lnTo>
                  <a:pt x="914400" y="1081088"/>
                </a:lnTo>
                <a:lnTo>
                  <a:pt x="938212" y="1042988"/>
                </a:lnTo>
                <a:lnTo>
                  <a:pt x="914400" y="1004888"/>
                </a:lnTo>
                <a:lnTo>
                  <a:pt x="928687" y="885825"/>
                </a:lnTo>
                <a:lnTo>
                  <a:pt x="914400" y="819150"/>
                </a:lnTo>
                <a:lnTo>
                  <a:pt x="809625" y="852488"/>
                </a:lnTo>
                <a:lnTo>
                  <a:pt x="738187" y="809625"/>
                </a:lnTo>
                <a:lnTo>
                  <a:pt x="747712" y="766763"/>
                </a:lnTo>
                <a:lnTo>
                  <a:pt x="695325" y="742950"/>
                </a:lnTo>
                <a:lnTo>
                  <a:pt x="709612" y="676275"/>
                </a:lnTo>
                <a:lnTo>
                  <a:pt x="700087" y="652463"/>
                </a:lnTo>
                <a:lnTo>
                  <a:pt x="719137" y="628650"/>
                </a:lnTo>
                <a:lnTo>
                  <a:pt x="628650" y="666750"/>
                </a:lnTo>
                <a:lnTo>
                  <a:pt x="600075" y="623888"/>
                </a:lnTo>
                <a:lnTo>
                  <a:pt x="633412" y="581025"/>
                </a:lnTo>
                <a:lnTo>
                  <a:pt x="590550" y="552450"/>
                </a:lnTo>
                <a:lnTo>
                  <a:pt x="509587" y="561975"/>
                </a:lnTo>
                <a:lnTo>
                  <a:pt x="509587" y="509588"/>
                </a:lnTo>
                <a:lnTo>
                  <a:pt x="438150" y="514350"/>
                </a:lnTo>
                <a:lnTo>
                  <a:pt x="400050" y="471488"/>
                </a:lnTo>
                <a:lnTo>
                  <a:pt x="347662" y="481013"/>
                </a:lnTo>
                <a:lnTo>
                  <a:pt x="357187" y="419100"/>
                </a:lnTo>
                <a:lnTo>
                  <a:pt x="228600" y="361950"/>
                </a:lnTo>
                <a:lnTo>
                  <a:pt x="214312" y="400050"/>
                </a:lnTo>
                <a:lnTo>
                  <a:pt x="185737" y="414338"/>
                </a:lnTo>
                <a:lnTo>
                  <a:pt x="157162" y="381000"/>
                </a:lnTo>
                <a:lnTo>
                  <a:pt x="104775" y="395288"/>
                </a:lnTo>
                <a:lnTo>
                  <a:pt x="66675" y="333375"/>
                </a:lnTo>
                <a:lnTo>
                  <a:pt x="0" y="333375"/>
                </a:lnTo>
                <a:lnTo>
                  <a:pt x="14287" y="300038"/>
                </a:lnTo>
                <a:lnTo>
                  <a:pt x="114300" y="247650"/>
                </a:lnTo>
                <a:lnTo>
                  <a:pt x="138112" y="214313"/>
                </a:lnTo>
                <a:lnTo>
                  <a:pt x="90487" y="209550"/>
                </a:lnTo>
                <a:lnTo>
                  <a:pt x="76200" y="71438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5914232" y="5443539"/>
            <a:ext cx="1319213" cy="752475"/>
          </a:xfrm>
          <a:custGeom>
            <a:avLst/>
            <a:gdLst>
              <a:gd name="connsiteX0" fmla="*/ 100013 w 1319213"/>
              <a:gd name="connsiteY0" fmla="*/ 585787 h 752475"/>
              <a:gd name="connsiteX1" fmla="*/ 242888 w 1319213"/>
              <a:gd name="connsiteY1" fmla="*/ 695325 h 752475"/>
              <a:gd name="connsiteX2" fmla="*/ 333375 w 1319213"/>
              <a:gd name="connsiteY2" fmla="*/ 700087 h 752475"/>
              <a:gd name="connsiteX3" fmla="*/ 323850 w 1319213"/>
              <a:gd name="connsiteY3" fmla="*/ 742950 h 752475"/>
              <a:gd name="connsiteX4" fmla="*/ 352425 w 1319213"/>
              <a:gd name="connsiteY4" fmla="*/ 752475 h 752475"/>
              <a:gd name="connsiteX5" fmla="*/ 428625 w 1319213"/>
              <a:gd name="connsiteY5" fmla="*/ 728662 h 752475"/>
              <a:gd name="connsiteX6" fmla="*/ 428625 w 1319213"/>
              <a:gd name="connsiteY6" fmla="*/ 685800 h 752475"/>
              <a:gd name="connsiteX7" fmla="*/ 500063 w 1319213"/>
              <a:gd name="connsiteY7" fmla="*/ 628650 h 752475"/>
              <a:gd name="connsiteX8" fmla="*/ 542925 w 1319213"/>
              <a:gd name="connsiteY8" fmla="*/ 661987 h 752475"/>
              <a:gd name="connsiteX9" fmla="*/ 566738 w 1319213"/>
              <a:gd name="connsiteY9" fmla="*/ 642937 h 752475"/>
              <a:gd name="connsiteX10" fmla="*/ 590550 w 1319213"/>
              <a:gd name="connsiteY10" fmla="*/ 676275 h 752475"/>
              <a:gd name="connsiteX11" fmla="*/ 590550 w 1319213"/>
              <a:gd name="connsiteY11" fmla="*/ 676275 h 752475"/>
              <a:gd name="connsiteX12" fmla="*/ 623888 w 1319213"/>
              <a:gd name="connsiteY12" fmla="*/ 628650 h 752475"/>
              <a:gd name="connsiteX13" fmla="*/ 676275 w 1319213"/>
              <a:gd name="connsiteY13" fmla="*/ 642937 h 752475"/>
              <a:gd name="connsiteX14" fmla="*/ 719138 w 1319213"/>
              <a:gd name="connsiteY14" fmla="*/ 628650 h 752475"/>
              <a:gd name="connsiteX15" fmla="*/ 742950 w 1319213"/>
              <a:gd name="connsiteY15" fmla="*/ 647700 h 752475"/>
              <a:gd name="connsiteX16" fmla="*/ 852488 w 1319213"/>
              <a:gd name="connsiteY16" fmla="*/ 604837 h 752475"/>
              <a:gd name="connsiteX17" fmla="*/ 876300 w 1319213"/>
              <a:gd name="connsiteY17" fmla="*/ 671512 h 752475"/>
              <a:gd name="connsiteX18" fmla="*/ 942975 w 1319213"/>
              <a:gd name="connsiteY18" fmla="*/ 671512 h 752475"/>
              <a:gd name="connsiteX19" fmla="*/ 1009650 w 1319213"/>
              <a:gd name="connsiteY19" fmla="*/ 557212 h 752475"/>
              <a:gd name="connsiteX20" fmla="*/ 1033463 w 1319213"/>
              <a:gd name="connsiteY20" fmla="*/ 509587 h 752475"/>
              <a:gd name="connsiteX21" fmla="*/ 1076325 w 1319213"/>
              <a:gd name="connsiteY21" fmla="*/ 509587 h 752475"/>
              <a:gd name="connsiteX22" fmla="*/ 1128713 w 1319213"/>
              <a:gd name="connsiteY22" fmla="*/ 471487 h 752475"/>
              <a:gd name="connsiteX23" fmla="*/ 1133475 w 1319213"/>
              <a:gd name="connsiteY23" fmla="*/ 414337 h 752475"/>
              <a:gd name="connsiteX24" fmla="*/ 1095375 w 1319213"/>
              <a:gd name="connsiteY24" fmla="*/ 400050 h 752475"/>
              <a:gd name="connsiteX25" fmla="*/ 1100138 w 1319213"/>
              <a:gd name="connsiteY25" fmla="*/ 333375 h 752475"/>
              <a:gd name="connsiteX26" fmla="*/ 1143000 w 1319213"/>
              <a:gd name="connsiteY26" fmla="*/ 285750 h 752475"/>
              <a:gd name="connsiteX27" fmla="*/ 1166813 w 1319213"/>
              <a:gd name="connsiteY27" fmla="*/ 233362 h 752475"/>
              <a:gd name="connsiteX28" fmla="*/ 1119188 w 1319213"/>
              <a:gd name="connsiteY28" fmla="*/ 200025 h 752475"/>
              <a:gd name="connsiteX29" fmla="*/ 1119188 w 1319213"/>
              <a:gd name="connsiteY29" fmla="*/ 200025 h 752475"/>
              <a:gd name="connsiteX30" fmla="*/ 1181100 w 1319213"/>
              <a:gd name="connsiteY30" fmla="*/ 185737 h 752475"/>
              <a:gd name="connsiteX31" fmla="*/ 1209675 w 1319213"/>
              <a:gd name="connsiteY31" fmla="*/ 157162 h 752475"/>
              <a:gd name="connsiteX32" fmla="*/ 1238250 w 1319213"/>
              <a:gd name="connsiteY32" fmla="*/ 161925 h 752475"/>
              <a:gd name="connsiteX33" fmla="*/ 1252538 w 1319213"/>
              <a:gd name="connsiteY33" fmla="*/ 185737 h 752475"/>
              <a:gd name="connsiteX34" fmla="*/ 1319213 w 1319213"/>
              <a:gd name="connsiteY34" fmla="*/ 133350 h 752475"/>
              <a:gd name="connsiteX35" fmla="*/ 1290638 w 1319213"/>
              <a:gd name="connsiteY35" fmla="*/ 100012 h 752475"/>
              <a:gd name="connsiteX36" fmla="*/ 1304925 w 1319213"/>
              <a:gd name="connsiteY36" fmla="*/ 66675 h 752475"/>
              <a:gd name="connsiteX37" fmla="*/ 1238250 w 1319213"/>
              <a:gd name="connsiteY37" fmla="*/ 33337 h 752475"/>
              <a:gd name="connsiteX38" fmla="*/ 1071563 w 1319213"/>
              <a:gd name="connsiteY38" fmla="*/ 47625 h 752475"/>
              <a:gd name="connsiteX39" fmla="*/ 1042988 w 1319213"/>
              <a:gd name="connsiteY39" fmla="*/ 23812 h 752475"/>
              <a:gd name="connsiteX40" fmla="*/ 976313 w 1319213"/>
              <a:gd name="connsiteY40" fmla="*/ 57150 h 752475"/>
              <a:gd name="connsiteX41" fmla="*/ 890588 w 1319213"/>
              <a:gd name="connsiteY41" fmla="*/ 0 h 752475"/>
              <a:gd name="connsiteX42" fmla="*/ 728663 w 1319213"/>
              <a:gd name="connsiteY42" fmla="*/ 76200 h 752475"/>
              <a:gd name="connsiteX43" fmla="*/ 557213 w 1319213"/>
              <a:gd name="connsiteY43" fmla="*/ 61912 h 752475"/>
              <a:gd name="connsiteX44" fmla="*/ 557213 w 1319213"/>
              <a:gd name="connsiteY44" fmla="*/ 61912 h 752475"/>
              <a:gd name="connsiteX45" fmla="*/ 595313 w 1319213"/>
              <a:gd name="connsiteY45" fmla="*/ 128587 h 752475"/>
              <a:gd name="connsiteX46" fmla="*/ 581025 w 1319213"/>
              <a:gd name="connsiteY46" fmla="*/ 176212 h 752475"/>
              <a:gd name="connsiteX47" fmla="*/ 514350 w 1319213"/>
              <a:gd name="connsiteY47" fmla="*/ 161925 h 752475"/>
              <a:gd name="connsiteX48" fmla="*/ 481013 w 1319213"/>
              <a:gd name="connsiteY48" fmla="*/ 204787 h 752475"/>
              <a:gd name="connsiteX49" fmla="*/ 481013 w 1319213"/>
              <a:gd name="connsiteY49" fmla="*/ 204787 h 752475"/>
              <a:gd name="connsiteX50" fmla="*/ 476250 w 1319213"/>
              <a:gd name="connsiteY50" fmla="*/ 138112 h 752475"/>
              <a:gd name="connsiteX51" fmla="*/ 452438 w 1319213"/>
              <a:gd name="connsiteY51" fmla="*/ 80962 h 752475"/>
              <a:gd name="connsiteX52" fmla="*/ 471488 w 1319213"/>
              <a:gd name="connsiteY52" fmla="*/ 47625 h 752475"/>
              <a:gd name="connsiteX53" fmla="*/ 361950 w 1319213"/>
              <a:gd name="connsiteY53" fmla="*/ 66675 h 752475"/>
              <a:gd name="connsiteX54" fmla="*/ 190500 w 1319213"/>
              <a:gd name="connsiteY54" fmla="*/ 100012 h 752475"/>
              <a:gd name="connsiteX55" fmla="*/ 166688 w 1319213"/>
              <a:gd name="connsiteY55" fmla="*/ 171450 h 752475"/>
              <a:gd name="connsiteX56" fmla="*/ 185738 w 1319213"/>
              <a:gd name="connsiteY56" fmla="*/ 219075 h 752475"/>
              <a:gd name="connsiteX57" fmla="*/ 0 w 1319213"/>
              <a:gd name="connsiteY57" fmla="*/ 409575 h 752475"/>
              <a:gd name="connsiteX58" fmla="*/ 100013 w 1319213"/>
              <a:gd name="connsiteY58" fmla="*/ 585787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319213" h="752475">
                <a:moveTo>
                  <a:pt x="100013" y="585787"/>
                </a:moveTo>
                <a:lnTo>
                  <a:pt x="242888" y="695325"/>
                </a:lnTo>
                <a:lnTo>
                  <a:pt x="333375" y="700087"/>
                </a:lnTo>
                <a:lnTo>
                  <a:pt x="323850" y="742950"/>
                </a:lnTo>
                <a:lnTo>
                  <a:pt x="352425" y="752475"/>
                </a:lnTo>
                <a:lnTo>
                  <a:pt x="428625" y="728662"/>
                </a:lnTo>
                <a:lnTo>
                  <a:pt x="428625" y="685800"/>
                </a:lnTo>
                <a:lnTo>
                  <a:pt x="500063" y="628650"/>
                </a:lnTo>
                <a:lnTo>
                  <a:pt x="542925" y="661987"/>
                </a:lnTo>
                <a:lnTo>
                  <a:pt x="566738" y="642937"/>
                </a:lnTo>
                <a:lnTo>
                  <a:pt x="590550" y="676275"/>
                </a:lnTo>
                <a:lnTo>
                  <a:pt x="590550" y="676275"/>
                </a:lnTo>
                <a:lnTo>
                  <a:pt x="623888" y="628650"/>
                </a:lnTo>
                <a:lnTo>
                  <a:pt x="676275" y="642937"/>
                </a:lnTo>
                <a:lnTo>
                  <a:pt x="719138" y="628650"/>
                </a:lnTo>
                <a:lnTo>
                  <a:pt x="742950" y="647700"/>
                </a:lnTo>
                <a:lnTo>
                  <a:pt x="852488" y="604837"/>
                </a:lnTo>
                <a:lnTo>
                  <a:pt x="876300" y="671512"/>
                </a:lnTo>
                <a:lnTo>
                  <a:pt x="942975" y="671512"/>
                </a:lnTo>
                <a:lnTo>
                  <a:pt x="1009650" y="557212"/>
                </a:lnTo>
                <a:lnTo>
                  <a:pt x="1033463" y="509587"/>
                </a:lnTo>
                <a:lnTo>
                  <a:pt x="1076325" y="509587"/>
                </a:lnTo>
                <a:lnTo>
                  <a:pt x="1128713" y="471487"/>
                </a:lnTo>
                <a:lnTo>
                  <a:pt x="1133475" y="414337"/>
                </a:lnTo>
                <a:lnTo>
                  <a:pt x="1095375" y="400050"/>
                </a:lnTo>
                <a:lnTo>
                  <a:pt x="1100138" y="333375"/>
                </a:lnTo>
                <a:lnTo>
                  <a:pt x="1143000" y="285750"/>
                </a:lnTo>
                <a:lnTo>
                  <a:pt x="1166813" y="233362"/>
                </a:lnTo>
                <a:lnTo>
                  <a:pt x="1119188" y="200025"/>
                </a:lnTo>
                <a:lnTo>
                  <a:pt x="1119188" y="200025"/>
                </a:lnTo>
                <a:lnTo>
                  <a:pt x="1181100" y="185737"/>
                </a:lnTo>
                <a:lnTo>
                  <a:pt x="1209675" y="157162"/>
                </a:lnTo>
                <a:lnTo>
                  <a:pt x="1238250" y="161925"/>
                </a:lnTo>
                <a:lnTo>
                  <a:pt x="1252538" y="185737"/>
                </a:lnTo>
                <a:lnTo>
                  <a:pt x="1319213" y="133350"/>
                </a:lnTo>
                <a:lnTo>
                  <a:pt x="1290638" y="100012"/>
                </a:lnTo>
                <a:lnTo>
                  <a:pt x="1304925" y="66675"/>
                </a:lnTo>
                <a:lnTo>
                  <a:pt x="1238250" y="33337"/>
                </a:lnTo>
                <a:lnTo>
                  <a:pt x="1071563" y="47625"/>
                </a:lnTo>
                <a:lnTo>
                  <a:pt x="1042988" y="23812"/>
                </a:lnTo>
                <a:lnTo>
                  <a:pt x="976313" y="57150"/>
                </a:lnTo>
                <a:lnTo>
                  <a:pt x="890588" y="0"/>
                </a:lnTo>
                <a:lnTo>
                  <a:pt x="728663" y="76200"/>
                </a:lnTo>
                <a:lnTo>
                  <a:pt x="557213" y="61912"/>
                </a:lnTo>
                <a:lnTo>
                  <a:pt x="557213" y="61912"/>
                </a:lnTo>
                <a:lnTo>
                  <a:pt x="595313" y="128587"/>
                </a:lnTo>
                <a:lnTo>
                  <a:pt x="581025" y="176212"/>
                </a:lnTo>
                <a:lnTo>
                  <a:pt x="514350" y="161925"/>
                </a:lnTo>
                <a:lnTo>
                  <a:pt x="481013" y="204787"/>
                </a:lnTo>
                <a:lnTo>
                  <a:pt x="481013" y="204787"/>
                </a:lnTo>
                <a:lnTo>
                  <a:pt x="476250" y="138112"/>
                </a:lnTo>
                <a:lnTo>
                  <a:pt x="452438" y="80962"/>
                </a:lnTo>
                <a:lnTo>
                  <a:pt x="471488" y="47625"/>
                </a:lnTo>
                <a:lnTo>
                  <a:pt x="361950" y="66675"/>
                </a:lnTo>
                <a:lnTo>
                  <a:pt x="190500" y="100012"/>
                </a:lnTo>
                <a:lnTo>
                  <a:pt x="166688" y="171450"/>
                </a:lnTo>
                <a:lnTo>
                  <a:pt x="185738" y="219075"/>
                </a:lnTo>
                <a:lnTo>
                  <a:pt x="0" y="409575"/>
                </a:lnTo>
                <a:lnTo>
                  <a:pt x="100013" y="585787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5409406" y="2733676"/>
            <a:ext cx="1709738" cy="1171575"/>
          </a:xfrm>
          <a:custGeom>
            <a:avLst/>
            <a:gdLst>
              <a:gd name="connsiteX0" fmla="*/ 633413 w 1709738"/>
              <a:gd name="connsiteY0" fmla="*/ 14288 h 1171575"/>
              <a:gd name="connsiteX1" fmla="*/ 671513 w 1709738"/>
              <a:gd name="connsiteY1" fmla="*/ 76200 h 1171575"/>
              <a:gd name="connsiteX2" fmla="*/ 809625 w 1709738"/>
              <a:gd name="connsiteY2" fmla="*/ 104775 h 1171575"/>
              <a:gd name="connsiteX3" fmla="*/ 862013 w 1709738"/>
              <a:gd name="connsiteY3" fmla="*/ 90488 h 1171575"/>
              <a:gd name="connsiteX4" fmla="*/ 890588 w 1709738"/>
              <a:gd name="connsiteY4" fmla="*/ 128588 h 1171575"/>
              <a:gd name="connsiteX5" fmla="*/ 928688 w 1709738"/>
              <a:gd name="connsiteY5" fmla="*/ 90488 h 1171575"/>
              <a:gd name="connsiteX6" fmla="*/ 1000125 w 1709738"/>
              <a:gd name="connsiteY6" fmla="*/ 123825 h 1171575"/>
              <a:gd name="connsiteX7" fmla="*/ 1052513 w 1709738"/>
              <a:gd name="connsiteY7" fmla="*/ 147638 h 1171575"/>
              <a:gd name="connsiteX8" fmla="*/ 1090613 w 1709738"/>
              <a:gd name="connsiteY8" fmla="*/ 147638 h 1171575"/>
              <a:gd name="connsiteX9" fmla="*/ 1114425 w 1709738"/>
              <a:gd name="connsiteY9" fmla="*/ 171450 h 1171575"/>
              <a:gd name="connsiteX10" fmla="*/ 1081088 w 1709738"/>
              <a:gd name="connsiteY10" fmla="*/ 233363 h 1171575"/>
              <a:gd name="connsiteX11" fmla="*/ 1162050 w 1709738"/>
              <a:gd name="connsiteY11" fmla="*/ 257175 h 1171575"/>
              <a:gd name="connsiteX12" fmla="*/ 1200150 w 1709738"/>
              <a:gd name="connsiteY12" fmla="*/ 276225 h 1171575"/>
              <a:gd name="connsiteX13" fmla="*/ 1219200 w 1709738"/>
              <a:gd name="connsiteY13" fmla="*/ 252413 h 1171575"/>
              <a:gd name="connsiteX14" fmla="*/ 1285875 w 1709738"/>
              <a:gd name="connsiteY14" fmla="*/ 223838 h 1171575"/>
              <a:gd name="connsiteX15" fmla="*/ 1300163 w 1709738"/>
              <a:gd name="connsiteY15" fmla="*/ 257175 h 1171575"/>
              <a:gd name="connsiteX16" fmla="*/ 1347788 w 1709738"/>
              <a:gd name="connsiteY16" fmla="*/ 242888 h 1171575"/>
              <a:gd name="connsiteX17" fmla="*/ 1362075 w 1709738"/>
              <a:gd name="connsiteY17" fmla="*/ 280988 h 1171575"/>
              <a:gd name="connsiteX18" fmla="*/ 1400175 w 1709738"/>
              <a:gd name="connsiteY18" fmla="*/ 266700 h 1171575"/>
              <a:gd name="connsiteX19" fmla="*/ 1428750 w 1709738"/>
              <a:gd name="connsiteY19" fmla="*/ 295275 h 1171575"/>
              <a:gd name="connsiteX20" fmla="*/ 1457325 w 1709738"/>
              <a:gd name="connsiteY20" fmla="*/ 266700 h 1171575"/>
              <a:gd name="connsiteX21" fmla="*/ 1509713 w 1709738"/>
              <a:gd name="connsiteY21" fmla="*/ 290513 h 1171575"/>
              <a:gd name="connsiteX22" fmla="*/ 1509713 w 1709738"/>
              <a:gd name="connsiteY22" fmla="*/ 328613 h 1171575"/>
              <a:gd name="connsiteX23" fmla="*/ 1571625 w 1709738"/>
              <a:gd name="connsiteY23" fmla="*/ 371475 h 1171575"/>
              <a:gd name="connsiteX24" fmla="*/ 1614488 w 1709738"/>
              <a:gd name="connsiteY24" fmla="*/ 376238 h 1171575"/>
              <a:gd name="connsiteX25" fmla="*/ 1619250 w 1709738"/>
              <a:gd name="connsiteY25" fmla="*/ 361950 h 1171575"/>
              <a:gd name="connsiteX26" fmla="*/ 1619250 w 1709738"/>
              <a:gd name="connsiteY26" fmla="*/ 319088 h 1171575"/>
              <a:gd name="connsiteX27" fmla="*/ 1619250 w 1709738"/>
              <a:gd name="connsiteY27" fmla="*/ 319088 h 1171575"/>
              <a:gd name="connsiteX28" fmla="*/ 1662113 w 1709738"/>
              <a:gd name="connsiteY28" fmla="*/ 342900 h 1171575"/>
              <a:gd name="connsiteX29" fmla="*/ 1709738 w 1709738"/>
              <a:gd name="connsiteY29" fmla="*/ 338138 h 1171575"/>
              <a:gd name="connsiteX30" fmla="*/ 1690688 w 1709738"/>
              <a:gd name="connsiteY30" fmla="*/ 390525 h 1171575"/>
              <a:gd name="connsiteX31" fmla="*/ 1628775 w 1709738"/>
              <a:gd name="connsiteY31" fmla="*/ 404813 h 1171575"/>
              <a:gd name="connsiteX32" fmla="*/ 1619250 w 1709738"/>
              <a:gd name="connsiteY32" fmla="*/ 457200 h 1171575"/>
              <a:gd name="connsiteX33" fmla="*/ 1585913 w 1709738"/>
              <a:gd name="connsiteY33" fmla="*/ 428625 h 1171575"/>
              <a:gd name="connsiteX34" fmla="*/ 1476375 w 1709738"/>
              <a:gd name="connsiteY34" fmla="*/ 490538 h 1171575"/>
              <a:gd name="connsiteX35" fmla="*/ 1414463 w 1709738"/>
              <a:gd name="connsiteY35" fmla="*/ 433388 h 1171575"/>
              <a:gd name="connsiteX36" fmla="*/ 1376363 w 1709738"/>
              <a:gd name="connsiteY36" fmla="*/ 466725 h 1171575"/>
              <a:gd name="connsiteX37" fmla="*/ 1309688 w 1709738"/>
              <a:gd name="connsiteY37" fmla="*/ 504825 h 1171575"/>
              <a:gd name="connsiteX38" fmla="*/ 1266825 w 1709738"/>
              <a:gd name="connsiteY38" fmla="*/ 561975 h 1171575"/>
              <a:gd name="connsiteX39" fmla="*/ 1262063 w 1709738"/>
              <a:gd name="connsiteY39" fmla="*/ 609600 h 1171575"/>
              <a:gd name="connsiteX40" fmla="*/ 1214438 w 1709738"/>
              <a:gd name="connsiteY40" fmla="*/ 609600 h 1171575"/>
              <a:gd name="connsiteX41" fmla="*/ 1090613 w 1709738"/>
              <a:gd name="connsiteY41" fmla="*/ 714375 h 1171575"/>
              <a:gd name="connsiteX42" fmla="*/ 1057275 w 1709738"/>
              <a:gd name="connsiteY42" fmla="*/ 766763 h 1171575"/>
              <a:gd name="connsiteX43" fmla="*/ 1090613 w 1709738"/>
              <a:gd name="connsiteY43" fmla="*/ 800100 h 1171575"/>
              <a:gd name="connsiteX44" fmla="*/ 1062038 w 1709738"/>
              <a:gd name="connsiteY44" fmla="*/ 828675 h 1171575"/>
              <a:gd name="connsiteX45" fmla="*/ 1076325 w 1709738"/>
              <a:gd name="connsiteY45" fmla="*/ 885825 h 1171575"/>
              <a:gd name="connsiteX46" fmla="*/ 1019175 w 1709738"/>
              <a:gd name="connsiteY46" fmla="*/ 909638 h 1171575"/>
              <a:gd name="connsiteX47" fmla="*/ 947738 w 1709738"/>
              <a:gd name="connsiteY47" fmla="*/ 971550 h 1171575"/>
              <a:gd name="connsiteX48" fmla="*/ 876300 w 1709738"/>
              <a:gd name="connsiteY48" fmla="*/ 985838 h 1171575"/>
              <a:gd name="connsiteX49" fmla="*/ 842963 w 1709738"/>
              <a:gd name="connsiteY49" fmla="*/ 1023938 h 1171575"/>
              <a:gd name="connsiteX50" fmla="*/ 852488 w 1709738"/>
              <a:gd name="connsiteY50" fmla="*/ 1090613 h 1171575"/>
              <a:gd name="connsiteX51" fmla="*/ 838200 w 1709738"/>
              <a:gd name="connsiteY51" fmla="*/ 1114425 h 1171575"/>
              <a:gd name="connsiteX52" fmla="*/ 800100 w 1709738"/>
              <a:gd name="connsiteY52" fmla="*/ 1152525 h 1171575"/>
              <a:gd name="connsiteX53" fmla="*/ 723900 w 1709738"/>
              <a:gd name="connsiteY53" fmla="*/ 1138238 h 1171575"/>
              <a:gd name="connsiteX54" fmla="*/ 738188 w 1709738"/>
              <a:gd name="connsiteY54" fmla="*/ 1095375 h 1171575"/>
              <a:gd name="connsiteX55" fmla="*/ 704850 w 1709738"/>
              <a:gd name="connsiteY55" fmla="*/ 1081088 h 1171575"/>
              <a:gd name="connsiteX56" fmla="*/ 676275 w 1709738"/>
              <a:gd name="connsiteY56" fmla="*/ 1095375 h 1171575"/>
              <a:gd name="connsiteX57" fmla="*/ 676275 w 1709738"/>
              <a:gd name="connsiteY57" fmla="*/ 1133475 h 1171575"/>
              <a:gd name="connsiteX58" fmla="*/ 652463 w 1709738"/>
              <a:gd name="connsiteY58" fmla="*/ 1166813 h 1171575"/>
              <a:gd name="connsiteX59" fmla="*/ 590550 w 1709738"/>
              <a:gd name="connsiteY59" fmla="*/ 1114425 h 1171575"/>
              <a:gd name="connsiteX60" fmla="*/ 519113 w 1709738"/>
              <a:gd name="connsiteY60" fmla="*/ 1171575 h 1171575"/>
              <a:gd name="connsiteX61" fmla="*/ 481013 w 1709738"/>
              <a:gd name="connsiteY61" fmla="*/ 1138238 h 1171575"/>
              <a:gd name="connsiteX62" fmla="*/ 404813 w 1709738"/>
              <a:gd name="connsiteY62" fmla="*/ 1143000 h 1171575"/>
              <a:gd name="connsiteX63" fmla="*/ 371475 w 1709738"/>
              <a:gd name="connsiteY63" fmla="*/ 1171575 h 1171575"/>
              <a:gd name="connsiteX64" fmla="*/ 304800 w 1709738"/>
              <a:gd name="connsiteY64" fmla="*/ 1157288 h 1171575"/>
              <a:gd name="connsiteX65" fmla="*/ 223838 w 1709738"/>
              <a:gd name="connsiteY65" fmla="*/ 1166813 h 1171575"/>
              <a:gd name="connsiteX66" fmla="*/ 161925 w 1709738"/>
              <a:gd name="connsiteY66" fmla="*/ 1147763 h 1171575"/>
              <a:gd name="connsiteX67" fmla="*/ 185738 w 1709738"/>
              <a:gd name="connsiteY67" fmla="*/ 1114425 h 1171575"/>
              <a:gd name="connsiteX68" fmla="*/ 128588 w 1709738"/>
              <a:gd name="connsiteY68" fmla="*/ 1123950 h 1171575"/>
              <a:gd name="connsiteX69" fmla="*/ 85725 w 1709738"/>
              <a:gd name="connsiteY69" fmla="*/ 1090613 h 1171575"/>
              <a:gd name="connsiteX70" fmla="*/ 71438 w 1709738"/>
              <a:gd name="connsiteY70" fmla="*/ 1062038 h 1171575"/>
              <a:gd name="connsiteX71" fmla="*/ 100013 w 1709738"/>
              <a:gd name="connsiteY71" fmla="*/ 995363 h 1171575"/>
              <a:gd name="connsiteX72" fmla="*/ 71438 w 1709738"/>
              <a:gd name="connsiteY72" fmla="*/ 957263 h 1171575"/>
              <a:gd name="connsiteX73" fmla="*/ 0 w 1709738"/>
              <a:gd name="connsiteY73" fmla="*/ 981075 h 1171575"/>
              <a:gd name="connsiteX74" fmla="*/ 14288 w 1709738"/>
              <a:gd name="connsiteY74" fmla="*/ 909638 h 1171575"/>
              <a:gd name="connsiteX75" fmla="*/ 71438 w 1709738"/>
              <a:gd name="connsiteY75" fmla="*/ 895350 h 1171575"/>
              <a:gd name="connsiteX76" fmla="*/ 109538 w 1709738"/>
              <a:gd name="connsiteY76" fmla="*/ 881063 h 1171575"/>
              <a:gd name="connsiteX77" fmla="*/ 152400 w 1709738"/>
              <a:gd name="connsiteY77" fmla="*/ 881063 h 1171575"/>
              <a:gd name="connsiteX78" fmla="*/ 166688 w 1709738"/>
              <a:gd name="connsiteY78" fmla="*/ 828675 h 1171575"/>
              <a:gd name="connsiteX79" fmla="*/ 147638 w 1709738"/>
              <a:gd name="connsiteY79" fmla="*/ 795338 h 1171575"/>
              <a:gd name="connsiteX80" fmla="*/ 152400 w 1709738"/>
              <a:gd name="connsiteY80" fmla="*/ 747713 h 1171575"/>
              <a:gd name="connsiteX81" fmla="*/ 66675 w 1709738"/>
              <a:gd name="connsiteY81" fmla="*/ 671513 h 1171575"/>
              <a:gd name="connsiteX82" fmla="*/ 71438 w 1709738"/>
              <a:gd name="connsiteY82" fmla="*/ 619125 h 1171575"/>
              <a:gd name="connsiteX83" fmla="*/ 66675 w 1709738"/>
              <a:gd name="connsiteY83" fmla="*/ 581025 h 1171575"/>
              <a:gd name="connsiteX84" fmla="*/ 142875 w 1709738"/>
              <a:gd name="connsiteY84" fmla="*/ 485775 h 1171575"/>
              <a:gd name="connsiteX85" fmla="*/ 195263 w 1709738"/>
              <a:gd name="connsiteY85" fmla="*/ 485775 h 1171575"/>
              <a:gd name="connsiteX86" fmla="*/ 233363 w 1709738"/>
              <a:gd name="connsiteY86" fmla="*/ 447675 h 1171575"/>
              <a:gd name="connsiteX87" fmla="*/ 285750 w 1709738"/>
              <a:gd name="connsiteY87" fmla="*/ 457200 h 1171575"/>
              <a:gd name="connsiteX88" fmla="*/ 295275 w 1709738"/>
              <a:gd name="connsiteY88" fmla="*/ 423863 h 1171575"/>
              <a:gd name="connsiteX89" fmla="*/ 290513 w 1709738"/>
              <a:gd name="connsiteY89" fmla="*/ 400050 h 1171575"/>
              <a:gd name="connsiteX90" fmla="*/ 319088 w 1709738"/>
              <a:gd name="connsiteY90" fmla="*/ 366713 h 1171575"/>
              <a:gd name="connsiteX91" fmla="*/ 242888 w 1709738"/>
              <a:gd name="connsiteY91" fmla="*/ 361950 h 1171575"/>
              <a:gd name="connsiteX92" fmla="*/ 223838 w 1709738"/>
              <a:gd name="connsiteY92" fmla="*/ 323850 h 1171575"/>
              <a:gd name="connsiteX93" fmla="*/ 290513 w 1709738"/>
              <a:gd name="connsiteY93" fmla="*/ 266700 h 1171575"/>
              <a:gd name="connsiteX94" fmla="*/ 319088 w 1709738"/>
              <a:gd name="connsiteY94" fmla="*/ 233363 h 1171575"/>
              <a:gd name="connsiteX95" fmla="*/ 376238 w 1709738"/>
              <a:gd name="connsiteY95" fmla="*/ 242888 h 1171575"/>
              <a:gd name="connsiteX96" fmla="*/ 376238 w 1709738"/>
              <a:gd name="connsiteY96" fmla="*/ 242888 h 1171575"/>
              <a:gd name="connsiteX97" fmla="*/ 385763 w 1709738"/>
              <a:gd name="connsiteY97" fmla="*/ 166688 h 1171575"/>
              <a:gd name="connsiteX98" fmla="*/ 447675 w 1709738"/>
              <a:gd name="connsiteY98" fmla="*/ 114300 h 1171575"/>
              <a:gd name="connsiteX99" fmla="*/ 447675 w 1709738"/>
              <a:gd name="connsiteY99" fmla="*/ 114300 h 1171575"/>
              <a:gd name="connsiteX100" fmla="*/ 500063 w 1709738"/>
              <a:gd name="connsiteY100" fmla="*/ 114300 h 1171575"/>
              <a:gd name="connsiteX101" fmla="*/ 495300 w 1709738"/>
              <a:gd name="connsiteY101" fmla="*/ 90488 h 1171575"/>
              <a:gd name="connsiteX102" fmla="*/ 533400 w 1709738"/>
              <a:gd name="connsiteY102" fmla="*/ 38100 h 1171575"/>
              <a:gd name="connsiteX103" fmla="*/ 566738 w 1709738"/>
              <a:gd name="connsiteY103" fmla="*/ 0 h 1171575"/>
              <a:gd name="connsiteX104" fmla="*/ 633413 w 1709738"/>
              <a:gd name="connsiteY104" fmla="*/ 14288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709738" h="1171575">
                <a:moveTo>
                  <a:pt x="633413" y="14288"/>
                </a:moveTo>
                <a:lnTo>
                  <a:pt x="671513" y="76200"/>
                </a:lnTo>
                <a:lnTo>
                  <a:pt x="809625" y="104775"/>
                </a:lnTo>
                <a:lnTo>
                  <a:pt x="862013" y="90488"/>
                </a:lnTo>
                <a:lnTo>
                  <a:pt x="890588" y="128588"/>
                </a:lnTo>
                <a:lnTo>
                  <a:pt x="928688" y="90488"/>
                </a:lnTo>
                <a:lnTo>
                  <a:pt x="1000125" y="123825"/>
                </a:lnTo>
                <a:lnTo>
                  <a:pt x="1052513" y="147638"/>
                </a:lnTo>
                <a:lnTo>
                  <a:pt x="1090613" y="147638"/>
                </a:lnTo>
                <a:lnTo>
                  <a:pt x="1114425" y="171450"/>
                </a:lnTo>
                <a:lnTo>
                  <a:pt x="1081088" y="233363"/>
                </a:lnTo>
                <a:lnTo>
                  <a:pt x="1162050" y="257175"/>
                </a:lnTo>
                <a:lnTo>
                  <a:pt x="1200150" y="276225"/>
                </a:lnTo>
                <a:lnTo>
                  <a:pt x="1219200" y="252413"/>
                </a:lnTo>
                <a:lnTo>
                  <a:pt x="1285875" y="223838"/>
                </a:lnTo>
                <a:lnTo>
                  <a:pt x="1300163" y="257175"/>
                </a:lnTo>
                <a:lnTo>
                  <a:pt x="1347788" y="242888"/>
                </a:lnTo>
                <a:lnTo>
                  <a:pt x="1362075" y="280988"/>
                </a:lnTo>
                <a:lnTo>
                  <a:pt x="1400175" y="266700"/>
                </a:lnTo>
                <a:lnTo>
                  <a:pt x="1428750" y="295275"/>
                </a:lnTo>
                <a:lnTo>
                  <a:pt x="1457325" y="266700"/>
                </a:lnTo>
                <a:lnTo>
                  <a:pt x="1509713" y="290513"/>
                </a:lnTo>
                <a:lnTo>
                  <a:pt x="1509713" y="328613"/>
                </a:lnTo>
                <a:lnTo>
                  <a:pt x="1571625" y="371475"/>
                </a:lnTo>
                <a:lnTo>
                  <a:pt x="1614488" y="376238"/>
                </a:lnTo>
                <a:lnTo>
                  <a:pt x="1619250" y="361950"/>
                </a:lnTo>
                <a:lnTo>
                  <a:pt x="1619250" y="319088"/>
                </a:lnTo>
                <a:lnTo>
                  <a:pt x="1619250" y="319088"/>
                </a:lnTo>
                <a:lnTo>
                  <a:pt x="1662113" y="342900"/>
                </a:lnTo>
                <a:lnTo>
                  <a:pt x="1709738" y="338138"/>
                </a:lnTo>
                <a:lnTo>
                  <a:pt x="1690688" y="390525"/>
                </a:lnTo>
                <a:lnTo>
                  <a:pt x="1628775" y="404813"/>
                </a:lnTo>
                <a:lnTo>
                  <a:pt x="1619250" y="457200"/>
                </a:lnTo>
                <a:lnTo>
                  <a:pt x="1585913" y="428625"/>
                </a:lnTo>
                <a:lnTo>
                  <a:pt x="1476375" y="490538"/>
                </a:lnTo>
                <a:lnTo>
                  <a:pt x="1414463" y="433388"/>
                </a:lnTo>
                <a:lnTo>
                  <a:pt x="1376363" y="466725"/>
                </a:lnTo>
                <a:lnTo>
                  <a:pt x="1309688" y="504825"/>
                </a:lnTo>
                <a:lnTo>
                  <a:pt x="1266825" y="561975"/>
                </a:lnTo>
                <a:lnTo>
                  <a:pt x="1262063" y="609600"/>
                </a:lnTo>
                <a:lnTo>
                  <a:pt x="1214438" y="609600"/>
                </a:lnTo>
                <a:lnTo>
                  <a:pt x="1090613" y="714375"/>
                </a:lnTo>
                <a:lnTo>
                  <a:pt x="1057275" y="766763"/>
                </a:lnTo>
                <a:lnTo>
                  <a:pt x="1090613" y="800100"/>
                </a:lnTo>
                <a:lnTo>
                  <a:pt x="1062038" y="828675"/>
                </a:lnTo>
                <a:lnTo>
                  <a:pt x="1076325" y="885825"/>
                </a:lnTo>
                <a:lnTo>
                  <a:pt x="1019175" y="909638"/>
                </a:lnTo>
                <a:lnTo>
                  <a:pt x="947738" y="971550"/>
                </a:lnTo>
                <a:lnTo>
                  <a:pt x="876300" y="985838"/>
                </a:lnTo>
                <a:lnTo>
                  <a:pt x="842963" y="1023938"/>
                </a:lnTo>
                <a:lnTo>
                  <a:pt x="852488" y="1090613"/>
                </a:lnTo>
                <a:lnTo>
                  <a:pt x="838200" y="1114425"/>
                </a:lnTo>
                <a:lnTo>
                  <a:pt x="800100" y="1152525"/>
                </a:lnTo>
                <a:lnTo>
                  <a:pt x="723900" y="1138238"/>
                </a:lnTo>
                <a:lnTo>
                  <a:pt x="738188" y="1095375"/>
                </a:lnTo>
                <a:lnTo>
                  <a:pt x="704850" y="1081088"/>
                </a:lnTo>
                <a:lnTo>
                  <a:pt x="676275" y="1095375"/>
                </a:lnTo>
                <a:lnTo>
                  <a:pt x="676275" y="1133475"/>
                </a:lnTo>
                <a:lnTo>
                  <a:pt x="652463" y="1166813"/>
                </a:lnTo>
                <a:lnTo>
                  <a:pt x="590550" y="1114425"/>
                </a:lnTo>
                <a:lnTo>
                  <a:pt x="519113" y="1171575"/>
                </a:lnTo>
                <a:lnTo>
                  <a:pt x="481013" y="1138238"/>
                </a:lnTo>
                <a:lnTo>
                  <a:pt x="404813" y="1143000"/>
                </a:lnTo>
                <a:lnTo>
                  <a:pt x="371475" y="1171575"/>
                </a:lnTo>
                <a:lnTo>
                  <a:pt x="304800" y="1157288"/>
                </a:lnTo>
                <a:lnTo>
                  <a:pt x="223838" y="1166813"/>
                </a:lnTo>
                <a:lnTo>
                  <a:pt x="161925" y="1147763"/>
                </a:lnTo>
                <a:lnTo>
                  <a:pt x="185738" y="1114425"/>
                </a:lnTo>
                <a:lnTo>
                  <a:pt x="128588" y="1123950"/>
                </a:lnTo>
                <a:lnTo>
                  <a:pt x="85725" y="1090613"/>
                </a:lnTo>
                <a:lnTo>
                  <a:pt x="71438" y="1062038"/>
                </a:lnTo>
                <a:lnTo>
                  <a:pt x="100013" y="995363"/>
                </a:lnTo>
                <a:lnTo>
                  <a:pt x="71438" y="957263"/>
                </a:lnTo>
                <a:lnTo>
                  <a:pt x="0" y="981075"/>
                </a:lnTo>
                <a:lnTo>
                  <a:pt x="14288" y="909638"/>
                </a:lnTo>
                <a:lnTo>
                  <a:pt x="71438" y="895350"/>
                </a:lnTo>
                <a:lnTo>
                  <a:pt x="109538" y="881063"/>
                </a:lnTo>
                <a:lnTo>
                  <a:pt x="152400" y="881063"/>
                </a:lnTo>
                <a:lnTo>
                  <a:pt x="166688" y="828675"/>
                </a:lnTo>
                <a:lnTo>
                  <a:pt x="147638" y="795338"/>
                </a:lnTo>
                <a:lnTo>
                  <a:pt x="152400" y="747713"/>
                </a:lnTo>
                <a:lnTo>
                  <a:pt x="66675" y="671513"/>
                </a:lnTo>
                <a:lnTo>
                  <a:pt x="71438" y="619125"/>
                </a:lnTo>
                <a:lnTo>
                  <a:pt x="66675" y="581025"/>
                </a:lnTo>
                <a:lnTo>
                  <a:pt x="142875" y="485775"/>
                </a:lnTo>
                <a:lnTo>
                  <a:pt x="195263" y="485775"/>
                </a:lnTo>
                <a:lnTo>
                  <a:pt x="233363" y="447675"/>
                </a:lnTo>
                <a:lnTo>
                  <a:pt x="285750" y="457200"/>
                </a:lnTo>
                <a:lnTo>
                  <a:pt x="295275" y="423863"/>
                </a:lnTo>
                <a:lnTo>
                  <a:pt x="290513" y="400050"/>
                </a:lnTo>
                <a:lnTo>
                  <a:pt x="319088" y="366713"/>
                </a:lnTo>
                <a:lnTo>
                  <a:pt x="242888" y="361950"/>
                </a:lnTo>
                <a:lnTo>
                  <a:pt x="223838" y="323850"/>
                </a:lnTo>
                <a:lnTo>
                  <a:pt x="290513" y="266700"/>
                </a:lnTo>
                <a:lnTo>
                  <a:pt x="319088" y="233363"/>
                </a:lnTo>
                <a:lnTo>
                  <a:pt x="376238" y="242888"/>
                </a:lnTo>
                <a:lnTo>
                  <a:pt x="376238" y="242888"/>
                </a:lnTo>
                <a:lnTo>
                  <a:pt x="385763" y="166688"/>
                </a:lnTo>
                <a:lnTo>
                  <a:pt x="447675" y="114300"/>
                </a:lnTo>
                <a:lnTo>
                  <a:pt x="447675" y="114300"/>
                </a:lnTo>
                <a:lnTo>
                  <a:pt x="500063" y="114300"/>
                </a:lnTo>
                <a:lnTo>
                  <a:pt x="495300" y="90488"/>
                </a:lnTo>
                <a:lnTo>
                  <a:pt x="533400" y="38100"/>
                </a:lnTo>
                <a:lnTo>
                  <a:pt x="566738" y="0"/>
                </a:lnTo>
                <a:lnTo>
                  <a:pt x="633413" y="14288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35" name="Полилиния 34"/>
          <p:cNvSpPr/>
          <p:nvPr/>
        </p:nvSpPr>
        <p:spPr>
          <a:xfrm>
            <a:off x="6261895" y="3030539"/>
            <a:ext cx="1203325" cy="885825"/>
          </a:xfrm>
          <a:custGeom>
            <a:avLst/>
            <a:gdLst>
              <a:gd name="connsiteX0" fmla="*/ 0 w 1202531"/>
              <a:gd name="connsiteY0" fmla="*/ 804863 h 885825"/>
              <a:gd name="connsiteX1" fmla="*/ 35718 w 1202531"/>
              <a:gd name="connsiteY1" fmla="*/ 819150 h 885825"/>
              <a:gd name="connsiteX2" fmla="*/ 52387 w 1202531"/>
              <a:gd name="connsiteY2" fmla="*/ 778669 h 885825"/>
              <a:gd name="connsiteX3" fmla="*/ 80962 w 1202531"/>
              <a:gd name="connsiteY3" fmla="*/ 771525 h 885825"/>
              <a:gd name="connsiteX4" fmla="*/ 78581 w 1202531"/>
              <a:gd name="connsiteY4" fmla="*/ 821532 h 885825"/>
              <a:gd name="connsiteX5" fmla="*/ 109537 w 1202531"/>
              <a:gd name="connsiteY5" fmla="*/ 828675 h 885825"/>
              <a:gd name="connsiteX6" fmla="*/ 183356 w 1202531"/>
              <a:gd name="connsiteY6" fmla="*/ 781050 h 885825"/>
              <a:gd name="connsiteX7" fmla="*/ 200025 w 1202531"/>
              <a:gd name="connsiteY7" fmla="*/ 754857 h 885825"/>
              <a:gd name="connsiteX8" fmla="*/ 242887 w 1202531"/>
              <a:gd name="connsiteY8" fmla="*/ 764382 h 885825"/>
              <a:gd name="connsiteX9" fmla="*/ 314325 w 1202531"/>
              <a:gd name="connsiteY9" fmla="*/ 745332 h 885825"/>
              <a:gd name="connsiteX10" fmla="*/ 428625 w 1202531"/>
              <a:gd name="connsiteY10" fmla="*/ 747713 h 885825"/>
              <a:gd name="connsiteX11" fmla="*/ 502443 w 1202531"/>
              <a:gd name="connsiteY11" fmla="*/ 792957 h 885825"/>
              <a:gd name="connsiteX12" fmla="*/ 545306 w 1202531"/>
              <a:gd name="connsiteY12" fmla="*/ 857250 h 885825"/>
              <a:gd name="connsiteX13" fmla="*/ 573881 w 1202531"/>
              <a:gd name="connsiteY13" fmla="*/ 885825 h 885825"/>
              <a:gd name="connsiteX14" fmla="*/ 647700 w 1202531"/>
              <a:gd name="connsiteY14" fmla="*/ 873919 h 885825"/>
              <a:gd name="connsiteX15" fmla="*/ 669131 w 1202531"/>
              <a:gd name="connsiteY15" fmla="*/ 845344 h 885825"/>
              <a:gd name="connsiteX16" fmla="*/ 645318 w 1202531"/>
              <a:gd name="connsiteY16" fmla="*/ 800100 h 885825"/>
              <a:gd name="connsiteX17" fmla="*/ 611981 w 1202531"/>
              <a:gd name="connsiteY17" fmla="*/ 776288 h 885825"/>
              <a:gd name="connsiteX18" fmla="*/ 573881 w 1202531"/>
              <a:gd name="connsiteY18" fmla="*/ 745332 h 885825"/>
              <a:gd name="connsiteX19" fmla="*/ 535781 w 1202531"/>
              <a:gd name="connsiteY19" fmla="*/ 745332 h 885825"/>
              <a:gd name="connsiteX20" fmla="*/ 545306 w 1202531"/>
              <a:gd name="connsiteY20" fmla="*/ 685800 h 885825"/>
              <a:gd name="connsiteX21" fmla="*/ 566737 w 1202531"/>
              <a:gd name="connsiteY21" fmla="*/ 678657 h 885825"/>
              <a:gd name="connsiteX22" fmla="*/ 619125 w 1202531"/>
              <a:gd name="connsiteY22" fmla="*/ 747713 h 885825"/>
              <a:gd name="connsiteX23" fmla="*/ 650081 w 1202531"/>
              <a:gd name="connsiteY23" fmla="*/ 747713 h 885825"/>
              <a:gd name="connsiteX24" fmla="*/ 650081 w 1202531"/>
              <a:gd name="connsiteY24" fmla="*/ 726282 h 885825"/>
              <a:gd name="connsiteX25" fmla="*/ 609600 w 1202531"/>
              <a:gd name="connsiteY25" fmla="*/ 692944 h 885825"/>
              <a:gd name="connsiteX26" fmla="*/ 635793 w 1202531"/>
              <a:gd name="connsiteY26" fmla="*/ 688182 h 885825"/>
              <a:gd name="connsiteX27" fmla="*/ 635793 w 1202531"/>
              <a:gd name="connsiteY27" fmla="*/ 688182 h 885825"/>
              <a:gd name="connsiteX28" fmla="*/ 676275 w 1202531"/>
              <a:gd name="connsiteY28" fmla="*/ 673894 h 885825"/>
              <a:gd name="connsiteX29" fmla="*/ 669131 w 1202531"/>
              <a:gd name="connsiteY29" fmla="*/ 638175 h 885825"/>
              <a:gd name="connsiteX30" fmla="*/ 707231 w 1202531"/>
              <a:gd name="connsiteY30" fmla="*/ 614363 h 885825"/>
              <a:gd name="connsiteX31" fmla="*/ 740568 w 1202531"/>
              <a:gd name="connsiteY31" fmla="*/ 628650 h 885825"/>
              <a:gd name="connsiteX32" fmla="*/ 723900 w 1202531"/>
              <a:gd name="connsiteY32" fmla="*/ 650082 h 885825"/>
              <a:gd name="connsiteX33" fmla="*/ 740568 w 1202531"/>
              <a:gd name="connsiteY33" fmla="*/ 678657 h 885825"/>
              <a:gd name="connsiteX34" fmla="*/ 795337 w 1202531"/>
              <a:gd name="connsiteY34" fmla="*/ 683419 h 885825"/>
              <a:gd name="connsiteX35" fmla="*/ 885825 w 1202531"/>
              <a:gd name="connsiteY35" fmla="*/ 640557 h 885825"/>
              <a:gd name="connsiteX36" fmla="*/ 897731 w 1202531"/>
              <a:gd name="connsiteY36" fmla="*/ 602457 h 885825"/>
              <a:gd name="connsiteX37" fmla="*/ 840581 w 1202531"/>
              <a:gd name="connsiteY37" fmla="*/ 583407 h 885825"/>
              <a:gd name="connsiteX38" fmla="*/ 792956 w 1202531"/>
              <a:gd name="connsiteY38" fmla="*/ 557213 h 885825"/>
              <a:gd name="connsiteX39" fmla="*/ 800100 w 1202531"/>
              <a:gd name="connsiteY39" fmla="*/ 511969 h 885825"/>
              <a:gd name="connsiteX40" fmla="*/ 971550 w 1202531"/>
              <a:gd name="connsiteY40" fmla="*/ 404813 h 885825"/>
              <a:gd name="connsiteX41" fmla="*/ 942975 w 1202531"/>
              <a:gd name="connsiteY41" fmla="*/ 385763 h 885825"/>
              <a:gd name="connsiteX42" fmla="*/ 966787 w 1202531"/>
              <a:gd name="connsiteY42" fmla="*/ 366713 h 885825"/>
              <a:gd name="connsiteX43" fmla="*/ 997743 w 1202531"/>
              <a:gd name="connsiteY43" fmla="*/ 369094 h 885825"/>
              <a:gd name="connsiteX44" fmla="*/ 1035843 w 1202531"/>
              <a:gd name="connsiteY44" fmla="*/ 323850 h 885825"/>
              <a:gd name="connsiteX45" fmla="*/ 1038225 w 1202531"/>
              <a:gd name="connsiteY45" fmla="*/ 259557 h 885825"/>
              <a:gd name="connsiteX46" fmla="*/ 1097756 w 1202531"/>
              <a:gd name="connsiteY46" fmla="*/ 240507 h 885825"/>
              <a:gd name="connsiteX47" fmla="*/ 1140618 w 1202531"/>
              <a:gd name="connsiteY47" fmla="*/ 264319 h 885825"/>
              <a:gd name="connsiteX48" fmla="*/ 1202531 w 1202531"/>
              <a:gd name="connsiteY48" fmla="*/ 250032 h 885825"/>
              <a:gd name="connsiteX49" fmla="*/ 1202531 w 1202531"/>
              <a:gd name="connsiteY49" fmla="*/ 204788 h 885825"/>
              <a:gd name="connsiteX50" fmla="*/ 1185862 w 1202531"/>
              <a:gd name="connsiteY50" fmla="*/ 192882 h 885825"/>
              <a:gd name="connsiteX51" fmla="*/ 1145381 w 1202531"/>
              <a:gd name="connsiteY51" fmla="*/ 211932 h 885825"/>
              <a:gd name="connsiteX52" fmla="*/ 1114425 w 1202531"/>
              <a:gd name="connsiteY52" fmla="*/ 180975 h 885825"/>
              <a:gd name="connsiteX53" fmla="*/ 1076325 w 1202531"/>
              <a:gd name="connsiteY53" fmla="*/ 188119 h 885825"/>
              <a:gd name="connsiteX54" fmla="*/ 1040606 w 1202531"/>
              <a:gd name="connsiteY54" fmla="*/ 161925 h 885825"/>
              <a:gd name="connsiteX55" fmla="*/ 1064418 w 1202531"/>
              <a:gd name="connsiteY55" fmla="*/ 130969 h 885825"/>
              <a:gd name="connsiteX56" fmla="*/ 1050131 w 1202531"/>
              <a:gd name="connsiteY56" fmla="*/ 52388 h 885825"/>
              <a:gd name="connsiteX57" fmla="*/ 1064418 w 1202531"/>
              <a:gd name="connsiteY57" fmla="*/ 19050 h 885825"/>
              <a:gd name="connsiteX58" fmla="*/ 1045368 w 1202531"/>
              <a:gd name="connsiteY58" fmla="*/ 0 h 885825"/>
              <a:gd name="connsiteX59" fmla="*/ 1031081 w 1202531"/>
              <a:gd name="connsiteY59" fmla="*/ 14288 h 885825"/>
              <a:gd name="connsiteX60" fmla="*/ 981075 w 1202531"/>
              <a:gd name="connsiteY60" fmla="*/ 16669 h 885825"/>
              <a:gd name="connsiteX61" fmla="*/ 942975 w 1202531"/>
              <a:gd name="connsiteY61" fmla="*/ 9525 h 885825"/>
              <a:gd name="connsiteX62" fmla="*/ 933450 w 1202531"/>
              <a:gd name="connsiteY62" fmla="*/ 47625 h 885825"/>
              <a:gd name="connsiteX63" fmla="*/ 933450 w 1202531"/>
              <a:gd name="connsiteY63" fmla="*/ 47625 h 885825"/>
              <a:gd name="connsiteX64" fmla="*/ 897731 w 1202531"/>
              <a:gd name="connsiteY64" fmla="*/ 33338 h 885825"/>
              <a:gd name="connsiteX65" fmla="*/ 873918 w 1202531"/>
              <a:gd name="connsiteY65" fmla="*/ 61913 h 885825"/>
              <a:gd name="connsiteX66" fmla="*/ 850106 w 1202531"/>
              <a:gd name="connsiteY66" fmla="*/ 69057 h 885825"/>
              <a:gd name="connsiteX67" fmla="*/ 800100 w 1202531"/>
              <a:gd name="connsiteY67" fmla="*/ 111919 h 885825"/>
              <a:gd name="connsiteX68" fmla="*/ 778668 w 1202531"/>
              <a:gd name="connsiteY68" fmla="*/ 121444 h 885825"/>
              <a:gd name="connsiteX69" fmla="*/ 769143 w 1202531"/>
              <a:gd name="connsiteY69" fmla="*/ 161925 h 885825"/>
              <a:gd name="connsiteX70" fmla="*/ 735806 w 1202531"/>
              <a:gd name="connsiteY70" fmla="*/ 130969 h 885825"/>
              <a:gd name="connsiteX71" fmla="*/ 623887 w 1202531"/>
              <a:gd name="connsiteY71" fmla="*/ 192882 h 885825"/>
              <a:gd name="connsiteX72" fmla="*/ 564356 w 1202531"/>
              <a:gd name="connsiteY72" fmla="*/ 145257 h 885825"/>
              <a:gd name="connsiteX73" fmla="*/ 464343 w 1202531"/>
              <a:gd name="connsiteY73" fmla="*/ 200025 h 885825"/>
              <a:gd name="connsiteX74" fmla="*/ 409575 w 1202531"/>
              <a:gd name="connsiteY74" fmla="*/ 280988 h 885825"/>
              <a:gd name="connsiteX75" fmla="*/ 409575 w 1202531"/>
              <a:gd name="connsiteY75" fmla="*/ 321469 h 885825"/>
              <a:gd name="connsiteX76" fmla="*/ 354806 w 1202531"/>
              <a:gd name="connsiteY76" fmla="*/ 319088 h 885825"/>
              <a:gd name="connsiteX77" fmla="*/ 204787 w 1202531"/>
              <a:gd name="connsiteY77" fmla="*/ 459582 h 885825"/>
              <a:gd name="connsiteX78" fmla="*/ 233362 w 1202531"/>
              <a:gd name="connsiteY78" fmla="*/ 507207 h 885825"/>
              <a:gd name="connsiteX79" fmla="*/ 219075 w 1202531"/>
              <a:gd name="connsiteY79" fmla="*/ 559594 h 885825"/>
              <a:gd name="connsiteX80" fmla="*/ 207168 w 1202531"/>
              <a:gd name="connsiteY80" fmla="*/ 602457 h 885825"/>
              <a:gd name="connsiteX81" fmla="*/ 130968 w 1202531"/>
              <a:gd name="connsiteY81" fmla="*/ 638175 h 885825"/>
              <a:gd name="connsiteX82" fmla="*/ 83343 w 1202531"/>
              <a:gd name="connsiteY82" fmla="*/ 683419 h 885825"/>
              <a:gd name="connsiteX83" fmla="*/ 0 w 1202531"/>
              <a:gd name="connsiteY83" fmla="*/ 714375 h 885825"/>
              <a:gd name="connsiteX84" fmla="*/ 0 w 1202531"/>
              <a:gd name="connsiteY84" fmla="*/ 804863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202531" h="885825">
                <a:moveTo>
                  <a:pt x="0" y="804863"/>
                </a:moveTo>
                <a:lnTo>
                  <a:pt x="35718" y="819150"/>
                </a:lnTo>
                <a:lnTo>
                  <a:pt x="52387" y="778669"/>
                </a:lnTo>
                <a:lnTo>
                  <a:pt x="80962" y="771525"/>
                </a:lnTo>
                <a:lnTo>
                  <a:pt x="78581" y="821532"/>
                </a:lnTo>
                <a:lnTo>
                  <a:pt x="109537" y="828675"/>
                </a:lnTo>
                <a:lnTo>
                  <a:pt x="183356" y="781050"/>
                </a:lnTo>
                <a:lnTo>
                  <a:pt x="200025" y="754857"/>
                </a:lnTo>
                <a:lnTo>
                  <a:pt x="242887" y="764382"/>
                </a:lnTo>
                <a:lnTo>
                  <a:pt x="314325" y="745332"/>
                </a:lnTo>
                <a:lnTo>
                  <a:pt x="428625" y="747713"/>
                </a:lnTo>
                <a:lnTo>
                  <a:pt x="502443" y="792957"/>
                </a:lnTo>
                <a:lnTo>
                  <a:pt x="545306" y="857250"/>
                </a:lnTo>
                <a:lnTo>
                  <a:pt x="573881" y="885825"/>
                </a:lnTo>
                <a:lnTo>
                  <a:pt x="647700" y="873919"/>
                </a:lnTo>
                <a:lnTo>
                  <a:pt x="669131" y="845344"/>
                </a:lnTo>
                <a:lnTo>
                  <a:pt x="645318" y="800100"/>
                </a:lnTo>
                <a:lnTo>
                  <a:pt x="611981" y="776288"/>
                </a:lnTo>
                <a:lnTo>
                  <a:pt x="573881" y="745332"/>
                </a:lnTo>
                <a:lnTo>
                  <a:pt x="535781" y="745332"/>
                </a:lnTo>
                <a:lnTo>
                  <a:pt x="545306" y="685800"/>
                </a:lnTo>
                <a:lnTo>
                  <a:pt x="566737" y="678657"/>
                </a:lnTo>
                <a:lnTo>
                  <a:pt x="619125" y="747713"/>
                </a:lnTo>
                <a:lnTo>
                  <a:pt x="650081" y="747713"/>
                </a:lnTo>
                <a:lnTo>
                  <a:pt x="650081" y="726282"/>
                </a:lnTo>
                <a:lnTo>
                  <a:pt x="609600" y="692944"/>
                </a:lnTo>
                <a:lnTo>
                  <a:pt x="635793" y="688182"/>
                </a:lnTo>
                <a:lnTo>
                  <a:pt x="635793" y="688182"/>
                </a:lnTo>
                <a:lnTo>
                  <a:pt x="676275" y="673894"/>
                </a:lnTo>
                <a:lnTo>
                  <a:pt x="669131" y="638175"/>
                </a:lnTo>
                <a:lnTo>
                  <a:pt x="707231" y="614363"/>
                </a:lnTo>
                <a:lnTo>
                  <a:pt x="740568" y="628650"/>
                </a:lnTo>
                <a:lnTo>
                  <a:pt x="723900" y="650082"/>
                </a:lnTo>
                <a:lnTo>
                  <a:pt x="740568" y="678657"/>
                </a:lnTo>
                <a:lnTo>
                  <a:pt x="795337" y="683419"/>
                </a:lnTo>
                <a:lnTo>
                  <a:pt x="885825" y="640557"/>
                </a:lnTo>
                <a:lnTo>
                  <a:pt x="897731" y="602457"/>
                </a:lnTo>
                <a:lnTo>
                  <a:pt x="840581" y="583407"/>
                </a:lnTo>
                <a:lnTo>
                  <a:pt x="792956" y="557213"/>
                </a:lnTo>
                <a:lnTo>
                  <a:pt x="800100" y="511969"/>
                </a:lnTo>
                <a:lnTo>
                  <a:pt x="971550" y="404813"/>
                </a:lnTo>
                <a:lnTo>
                  <a:pt x="942975" y="385763"/>
                </a:lnTo>
                <a:lnTo>
                  <a:pt x="966787" y="366713"/>
                </a:lnTo>
                <a:lnTo>
                  <a:pt x="997743" y="369094"/>
                </a:lnTo>
                <a:lnTo>
                  <a:pt x="1035843" y="323850"/>
                </a:lnTo>
                <a:lnTo>
                  <a:pt x="1038225" y="259557"/>
                </a:lnTo>
                <a:lnTo>
                  <a:pt x="1097756" y="240507"/>
                </a:lnTo>
                <a:lnTo>
                  <a:pt x="1140618" y="264319"/>
                </a:lnTo>
                <a:lnTo>
                  <a:pt x="1202531" y="250032"/>
                </a:lnTo>
                <a:lnTo>
                  <a:pt x="1202531" y="204788"/>
                </a:lnTo>
                <a:lnTo>
                  <a:pt x="1185862" y="192882"/>
                </a:lnTo>
                <a:lnTo>
                  <a:pt x="1145381" y="211932"/>
                </a:lnTo>
                <a:lnTo>
                  <a:pt x="1114425" y="180975"/>
                </a:lnTo>
                <a:lnTo>
                  <a:pt x="1076325" y="188119"/>
                </a:lnTo>
                <a:lnTo>
                  <a:pt x="1040606" y="161925"/>
                </a:lnTo>
                <a:lnTo>
                  <a:pt x="1064418" y="130969"/>
                </a:lnTo>
                <a:lnTo>
                  <a:pt x="1050131" y="52388"/>
                </a:lnTo>
                <a:lnTo>
                  <a:pt x="1064418" y="19050"/>
                </a:lnTo>
                <a:lnTo>
                  <a:pt x="1045368" y="0"/>
                </a:lnTo>
                <a:lnTo>
                  <a:pt x="1031081" y="14288"/>
                </a:lnTo>
                <a:lnTo>
                  <a:pt x="981075" y="16669"/>
                </a:lnTo>
                <a:lnTo>
                  <a:pt x="942975" y="9525"/>
                </a:lnTo>
                <a:lnTo>
                  <a:pt x="933450" y="47625"/>
                </a:lnTo>
                <a:lnTo>
                  <a:pt x="933450" y="47625"/>
                </a:lnTo>
                <a:lnTo>
                  <a:pt x="897731" y="33338"/>
                </a:lnTo>
                <a:lnTo>
                  <a:pt x="873918" y="61913"/>
                </a:lnTo>
                <a:lnTo>
                  <a:pt x="850106" y="69057"/>
                </a:lnTo>
                <a:lnTo>
                  <a:pt x="800100" y="111919"/>
                </a:lnTo>
                <a:lnTo>
                  <a:pt x="778668" y="121444"/>
                </a:lnTo>
                <a:lnTo>
                  <a:pt x="769143" y="161925"/>
                </a:lnTo>
                <a:lnTo>
                  <a:pt x="735806" y="130969"/>
                </a:lnTo>
                <a:lnTo>
                  <a:pt x="623887" y="192882"/>
                </a:lnTo>
                <a:lnTo>
                  <a:pt x="564356" y="145257"/>
                </a:lnTo>
                <a:lnTo>
                  <a:pt x="464343" y="200025"/>
                </a:lnTo>
                <a:lnTo>
                  <a:pt x="409575" y="280988"/>
                </a:lnTo>
                <a:lnTo>
                  <a:pt x="409575" y="321469"/>
                </a:lnTo>
                <a:lnTo>
                  <a:pt x="354806" y="319088"/>
                </a:lnTo>
                <a:lnTo>
                  <a:pt x="204787" y="459582"/>
                </a:lnTo>
                <a:lnTo>
                  <a:pt x="233362" y="507207"/>
                </a:lnTo>
                <a:lnTo>
                  <a:pt x="219075" y="559594"/>
                </a:lnTo>
                <a:lnTo>
                  <a:pt x="207168" y="602457"/>
                </a:lnTo>
                <a:lnTo>
                  <a:pt x="130968" y="638175"/>
                </a:lnTo>
                <a:lnTo>
                  <a:pt x="83343" y="683419"/>
                </a:lnTo>
                <a:lnTo>
                  <a:pt x="0" y="714375"/>
                </a:lnTo>
                <a:lnTo>
                  <a:pt x="0" y="804863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37" name="Полилиния 36"/>
          <p:cNvSpPr/>
          <p:nvPr/>
        </p:nvSpPr>
        <p:spPr>
          <a:xfrm>
            <a:off x="6800056" y="3273425"/>
            <a:ext cx="971550" cy="1022350"/>
          </a:xfrm>
          <a:custGeom>
            <a:avLst/>
            <a:gdLst>
              <a:gd name="connsiteX0" fmla="*/ 669925 w 971550"/>
              <a:gd name="connsiteY0" fmla="*/ 15875 h 1022350"/>
              <a:gd name="connsiteX1" fmla="*/ 717550 w 971550"/>
              <a:gd name="connsiteY1" fmla="*/ 44450 h 1022350"/>
              <a:gd name="connsiteX2" fmla="*/ 768350 w 971550"/>
              <a:gd name="connsiteY2" fmla="*/ 44450 h 1022350"/>
              <a:gd name="connsiteX3" fmla="*/ 803275 w 971550"/>
              <a:gd name="connsiteY3" fmla="*/ 28575 h 1022350"/>
              <a:gd name="connsiteX4" fmla="*/ 793750 w 971550"/>
              <a:gd name="connsiteY4" fmla="*/ 82550 h 1022350"/>
              <a:gd name="connsiteX5" fmla="*/ 847725 w 971550"/>
              <a:gd name="connsiteY5" fmla="*/ 107950 h 1022350"/>
              <a:gd name="connsiteX6" fmla="*/ 904875 w 971550"/>
              <a:gd name="connsiteY6" fmla="*/ 123825 h 1022350"/>
              <a:gd name="connsiteX7" fmla="*/ 917575 w 971550"/>
              <a:gd name="connsiteY7" fmla="*/ 146050 h 1022350"/>
              <a:gd name="connsiteX8" fmla="*/ 866775 w 971550"/>
              <a:gd name="connsiteY8" fmla="*/ 174625 h 1022350"/>
              <a:gd name="connsiteX9" fmla="*/ 882650 w 971550"/>
              <a:gd name="connsiteY9" fmla="*/ 209550 h 1022350"/>
              <a:gd name="connsiteX10" fmla="*/ 939800 w 971550"/>
              <a:gd name="connsiteY10" fmla="*/ 244475 h 1022350"/>
              <a:gd name="connsiteX11" fmla="*/ 971550 w 971550"/>
              <a:gd name="connsiteY11" fmla="*/ 276225 h 1022350"/>
              <a:gd name="connsiteX12" fmla="*/ 936625 w 971550"/>
              <a:gd name="connsiteY12" fmla="*/ 307975 h 1022350"/>
              <a:gd name="connsiteX13" fmla="*/ 863600 w 971550"/>
              <a:gd name="connsiteY13" fmla="*/ 330200 h 1022350"/>
              <a:gd name="connsiteX14" fmla="*/ 806450 w 971550"/>
              <a:gd name="connsiteY14" fmla="*/ 339725 h 1022350"/>
              <a:gd name="connsiteX15" fmla="*/ 806450 w 971550"/>
              <a:gd name="connsiteY15" fmla="*/ 365125 h 1022350"/>
              <a:gd name="connsiteX16" fmla="*/ 768350 w 971550"/>
              <a:gd name="connsiteY16" fmla="*/ 396875 h 1022350"/>
              <a:gd name="connsiteX17" fmla="*/ 742950 w 971550"/>
              <a:gd name="connsiteY17" fmla="*/ 415925 h 1022350"/>
              <a:gd name="connsiteX18" fmla="*/ 765175 w 971550"/>
              <a:gd name="connsiteY18" fmla="*/ 450850 h 1022350"/>
              <a:gd name="connsiteX19" fmla="*/ 742950 w 971550"/>
              <a:gd name="connsiteY19" fmla="*/ 488950 h 1022350"/>
              <a:gd name="connsiteX20" fmla="*/ 717550 w 971550"/>
              <a:gd name="connsiteY20" fmla="*/ 517525 h 1022350"/>
              <a:gd name="connsiteX21" fmla="*/ 749300 w 971550"/>
              <a:gd name="connsiteY21" fmla="*/ 568325 h 1022350"/>
              <a:gd name="connsiteX22" fmla="*/ 742950 w 971550"/>
              <a:gd name="connsiteY22" fmla="*/ 593725 h 1022350"/>
              <a:gd name="connsiteX23" fmla="*/ 793750 w 971550"/>
              <a:gd name="connsiteY23" fmla="*/ 631825 h 1022350"/>
              <a:gd name="connsiteX24" fmla="*/ 803275 w 971550"/>
              <a:gd name="connsiteY24" fmla="*/ 714375 h 1022350"/>
              <a:gd name="connsiteX25" fmla="*/ 796925 w 971550"/>
              <a:gd name="connsiteY25" fmla="*/ 758825 h 1022350"/>
              <a:gd name="connsiteX26" fmla="*/ 755650 w 971550"/>
              <a:gd name="connsiteY26" fmla="*/ 777875 h 1022350"/>
              <a:gd name="connsiteX27" fmla="*/ 714375 w 971550"/>
              <a:gd name="connsiteY27" fmla="*/ 790575 h 1022350"/>
              <a:gd name="connsiteX28" fmla="*/ 625475 w 971550"/>
              <a:gd name="connsiteY28" fmla="*/ 819150 h 1022350"/>
              <a:gd name="connsiteX29" fmla="*/ 606425 w 971550"/>
              <a:gd name="connsiteY29" fmla="*/ 889000 h 1022350"/>
              <a:gd name="connsiteX30" fmla="*/ 571500 w 971550"/>
              <a:gd name="connsiteY30" fmla="*/ 889000 h 1022350"/>
              <a:gd name="connsiteX31" fmla="*/ 530225 w 971550"/>
              <a:gd name="connsiteY31" fmla="*/ 927100 h 1022350"/>
              <a:gd name="connsiteX32" fmla="*/ 501650 w 971550"/>
              <a:gd name="connsiteY32" fmla="*/ 1003300 h 1022350"/>
              <a:gd name="connsiteX33" fmla="*/ 438150 w 971550"/>
              <a:gd name="connsiteY33" fmla="*/ 1016000 h 1022350"/>
              <a:gd name="connsiteX34" fmla="*/ 381000 w 971550"/>
              <a:gd name="connsiteY34" fmla="*/ 1022350 h 1022350"/>
              <a:gd name="connsiteX35" fmla="*/ 368300 w 971550"/>
              <a:gd name="connsiteY35" fmla="*/ 984250 h 1022350"/>
              <a:gd name="connsiteX36" fmla="*/ 288925 w 971550"/>
              <a:gd name="connsiteY36" fmla="*/ 977900 h 1022350"/>
              <a:gd name="connsiteX37" fmla="*/ 250825 w 971550"/>
              <a:gd name="connsiteY37" fmla="*/ 946150 h 1022350"/>
              <a:gd name="connsiteX38" fmla="*/ 219075 w 971550"/>
              <a:gd name="connsiteY38" fmla="*/ 962025 h 1022350"/>
              <a:gd name="connsiteX39" fmla="*/ 177800 w 971550"/>
              <a:gd name="connsiteY39" fmla="*/ 885825 h 1022350"/>
              <a:gd name="connsiteX40" fmla="*/ 165100 w 971550"/>
              <a:gd name="connsiteY40" fmla="*/ 828675 h 1022350"/>
              <a:gd name="connsiteX41" fmla="*/ 158750 w 971550"/>
              <a:gd name="connsiteY41" fmla="*/ 793750 h 1022350"/>
              <a:gd name="connsiteX42" fmla="*/ 171450 w 971550"/>
              <a:gd name="connsiteY42" fmla="*/ 755650 h 1022350"/>
              <a:gd name="connsiteX43" fmla="*/ 130175 w 971550"/>
              <a:gd name="connsiteY43" fmla="*/ 727075 h 1022350"/>
              <a:gd name="connsiteX44" fmla="*/ 142875 w 971550"/>
              <a:gd name="connsiteY44" fmla="*/ 654050 h 1022350"/>
              <a:gd name="connsiteX45" fmla="*/ 114300 w 971550"/>
              <a:gd name="connsiteY45" fmla="*/ 606425 h 1022350"/>
              <a:gd name="connsiteX46" fmla="*/ 117475 w 971550"/>
              <a:gd name="connsiteY46" fmla="*/ 555625 h 1022350"/>
              <a:gd name="connsiteX47" fmla="*/ 28575 w 971550"/>
              <a:gd name="connsiteY47" fmla="*/ 504825 h 1022350"/>
              <a:gd name="connsiteX48" fmla="*/ 0 w 971550"/>
              <a:gd name="connsiteY48" fmla="*/ 504825 h 1022350"/>
              <a:gd name="connsiteX49" fmla="*/ 9525 w 971550"/>
              <a:gd name="connsiteY49" fmla="*/ 434975 h 1022350"/>
              <a:gd name="connsiteX50" fmla="*/ 9525 w 971550"/>
              <a:gd name="connsiteY50" fmla="*/ 434975 h 1022350"/>
              <a:gd name="connsiteX51" fmla="*/ 88900 w 971550"/>
              <a:gd name="connsiteY51" fmla="*/ 508000 h 1022350"/>
              <a:gd name="connsiteX52" fmla="*/ 117475 w 971550"/>
              <a:gd name="connsiteY52" fmla="*/ 501650 h 1022350"/>
              <a:gd name="connsiteX53" fmla="*/ 85725 w 971550"/>
              <a:gd name="connsiteY53" fmla="*/ 454025 h 1022350"/>
              <a:gd name="connsiteX54" fmla="*/ 152400 w 971550"/>
              <a:gd name="connsiteY54" fmla="*/ 422275 h 1022350"/>
              <a:gd name="connsiteX55" fmla="*/ 158750 w 971550"/>
              <a:gd name="connsiteY55" fmla="*/ 381000 h 1022350"/>
              <a:gd name="connsiteX56" fmla="*/ 212725 w 971550"/>
              <a:gd name="connsiteY56" fmla="*/ 390525 h 1022350"/>
              <a:gd name="connsiteX57" fmla="*/ 200025 w 971550"/>
              <a:gd name="connsiteY57" fmla="*/ 431800 h 1022350"/>
              <a:gd name="connsiteX58" fmla="*/ 288925 w 971550"/>
              <a:gd name="connsiteY58" fmla="*/ 438150 h 1022350"/>
              <a:gd name="connsiteX59" fmla="*/ 355600 w 971550"/>
              <a:gd name="connsiteY59" fmla="*/ 393700 h 1022350"/>
              <a:gd name="connsiteX60" fmla="*/ 358775 w 971550"/>
              <a:gd name="connsiteY60" fmla="*/ 355600 h 1022350"/>
              <a:gd name="connsiteX61" fmla="*/ 260350 w 971550"/>
              <a:gd name="connsiteY61" fmla="*/ 307975 h 1022350"/>
              <a:gd name="connsiteX62" fmla="*/ 273050 w 971550"/>
              <a:gd name="connsiteY62" fmla="*/ 247650 h 1022350"/>
              <a:gd name="connsiteX63" fmla="*/ 431800 w 971550"/>
              <a:gd name="connsiteY63" fmla="*/ 168275 h 1022350"/>
              <a:gd name="connsiteX64" fmla="*/ 412750 w 971550"/>
              <a:gd name="connsiteY64" fmla="*/ 142875 h 1022350"/>
              <a:gd name="connsiteX65" fmla="*/ 438150 w 971550"/>
              <a:gd name="connsiteY65" fmla="*/ 114300 h 1022350"/>
              <a:gd name="connsiteX66" fmla="*/ 473075 w 971550"/>
              <a:gd name="connsiteY66" fmla="*/ 123825 h 1022350"/>
              <a:gd name="connsiteX67" fmla="*/ 501650 w 971550"/>
              <a:gd name="connsiteY67" fmla="*/ 63500 h 1022350"/>
              <a:gd name="connsiteX68" fmla="*/ 498475 w 971550"/>
              <a:gd name="connsiteY68" fmla="*/ 9525 h 1022350"/>
              <a:gd name="connsiteX69" fmla="*/ 574675 w 971550"/>
              <a:gd name="connsiteY69" fmla="*/ 0 h 1022350"/>
              <a:gd name="connsiteX70" fmla="*/ 669925 w 971550"/>
              <a:gd name="connsiteY70" fmla="*/ 15875 h 10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971550" h="1022350">
                <a:moveTo>
                  <a:pt x="669925" y="15875"/>
                </a:moveTo>
                <a:lnTo>
                  <a:pt x="717550" y="44450"/>
                </a:lnTo>
                <a:lnTo>
                  <a:pt x="768350" y="44450"/>
                </a:lnTo>
                <a:lnTo>
                  <a:pt x="803275" y="28575"/>
                </a:lnTo>
                <a:lnTo>
                  <a:pt x="793750" y="82550"/>
                </a:lnTo>
                <a:lnTo>
                  <a:pt x="847725" y="107950"/>
                </a:lnTo>
                <a:lnTo>
                  <a:pt x="904875" y="123825"/>
                </a:lnTo>
                <a:lnTo>
                  <a:pt x="917575" y="146050"/>
                </a:lnTo>
                <a:lnTo>
                  <a:pt x="866775" y="174625"/>
                </a:lnTo>
                <a:lnTo>
                  <a:pt x="882650" y="209550"/>
                </a:lnTo>
                <a:lnTo>
                  <a:pt x="939800" y="244475"/>
                </a:lnTo>
                <a:lnTo>
                  <a:pt x="971550" y="276225"/>
                </a:lnTo>
                <a:lnTo>
                  <a:pt x="936625" y="307975"/>
                </a:lnTo>
                <a:lnTo>
                  <a:pt x="863600" y="330200"/>
                </a:lnTo>
                <a:lnTo>
                  <a:pt x="806450" y="339725"/>
                </a:lnTo>
                <a:lnTo>
                  <a:pt x="806450" y="365125"/>
                </a:lnTo>
                <a:lnTo>
                  <a:pt x="768350" y="396875"/>
                </a:lnTo>
                <a:lnTo>
                  <a:pt x="742950" y="415925"/>
                </a:lnTo>
                <a:lnTo>
                  <a:pt x="765175" y="450850"/>
                </a:lnTo>
                <a:lnTo>
                  <a:pt x="742950" y="488950"/>
                </a:lnTo>
                <a:lnTo>
                  <a:pt x="717550" y="517525"/>
                </a:lnTo>
                <a:lnTo>
                  <a:pt x="749300" y="568325"/>
                </a:lnTo>
                <a:lnTo>
                  <a:pt x="742950" y="593725"/>
                </a:lnTo>
                <a:lnTo>
                  <a:pt x="793750" y="631825"/>
                </a:lnTo>
                <a:lnTo>
                  <a:pt x="803275" y="714375"/>
                </a:lnTo>
                <a:lnTo>
                  <a:pt x="796925" y="758825"/>
                </a:lnTo>
                <a:lnTo>
                  <a:pt x="755650" y="777875"/>
                </a:lnTo>
                <a:lnTo>
                  <a:pt x="714375" y="790575"/>
                </a:lnTo>
                <a:lnTo>
                  <a:pt x="625475" y="819150"/>
                </a:lnTo>
                <a:lnTo>
                  <a:pt x="606425" y="889000"/>
                </a:lnTo>
                <a:lnTo>
                  <a:pt x="571500" y="889000"/>
                </a:lnTo>
                <a:lnTo>
                  <a:pt x="530225" y="927100"/>
                </a:lnTo>
                <a:lnTo>
                  <a:pt x="501650" y="1003300"/>
                </a:lnTo>
                <a:lnTo>
                  <a:pt x="438150" y="1016000"/>
                </a:lnTo>
                <a:lnTo>
                  <a:pt x="381000" y="1022350"/>
                </a:lnTo>
                <a:lnTo>
                  <a:pt x="368300" y="984250"/>
                </a:lnTo>
                <a:lnTo>
                  <a:pt x="288925" y="977900"/>
                </a:lnTo>
                <a:lnTo>
                  <a:pt x="250825" y="946150"/>
                </a:lnTo>
                <a:lnTo>
                  <a:pt x="219075" y="962025"/>
                </a:lnTo>
                <a:lnTo>
                  <a:pt x="177800" y="885825"/>
                </a:lnTo>
                <a:lnTo>
                  <a:pt x="165100" y="828675"/>
                </a:lnTo>
                <a:lnTo>
                  <a:pt x="158750" y="793750"/>
                </a:lnTo>
                <a:lnTo>
                  <a:pt x="171450" y="755650"/>
                </a:lnTo>
                <a:lnTo>
                  <a:pt x="130175" y="727075"/>
                </a:lnTo>
                <a:lnTo>
                  <a:pt x="142875" y="654050"/>
                </a:lnTo>
                <a:lnTo>
                  <a:pt x="114300" y="606425"/>
                </a:lnTo>
                <a:lnTo>
                  <a:pt x="117475" y="555625"/>
                </a:lnTo>
                <a:lnTo>
                  <a:pt x="28575" y="504825"/>
                </a:lnTo>
                <a:lnTo>
                  <a:pt x="0" y="504825"/>
                </a:lnTo>
                <a:lnTo>
                  <a:pt x="9525" y="434975"/>
                </a:lnTo>
                <a:lnTo>
                  <a:pt x="9525" y="434975"/>
                </a:lnTo>
                <a:lnTo>
                  <a:pt x="88900" y="508000"/>
                </a:lnTo>
                <a:lnTo>
                  <a:pt x="117475" y="501650"/>
                </a:lnTo>
                <a:lnTo>
                  <a:pt x="85725" y="454025"/>
                </a:lnTo>
                <a:lnTo>
                  <a:pt x="152400" y="422275"/>
                </a:lnTo>
                <a:lnTo>
                  <a:pt x="158750" y="381000"/>
                </a:lnTo>
                <a:lnTo>
                  <a:pt x="212725" y="390525"/>
                </a:lnTo>
                <a:lnTo>
                  <a:pt x="200025" y="431800"/>
                </a:lnTo>
                <a:lnTo>
                  <a:pt x="288925" y="438150"/>
                </a:lnTo>
                <a:lnTo>
                  <a:pt x="355600" y="393700"/>
                </a:lnTo>
                <a:lnTo>
                  <a:pt x="358775" y="355600"/>
                </a:lnTo>
                <a:lnTo>
                  <a:pt x="260350" y="307975"/>
                </a:lnTo>
                <a:lnTo>
                  <a:pt x="273050" y="247650"/>
                </a:lnTo>
                <a:lnTo>
                  <a:pt x="431800" y="168275"/>
                </a:lnTo>
                <a:lnTo>
                  <a:pt x="412750" y="142875"/>
                </a:lnTo>
                <a:lnTo>
                  <a:pt x="438150" y="114300"/>
                </a:lnTo>
                <a:lnTo>
                  <a:pt x="473075" y="123825"/>
                </a:lnTo>
                <a:lnTo>
                  <a:pt x="501650" y="63500"/>
                </a:lnTo>
                <a:lnTo>
                  <a:pt x="498475" y="9525"/>
                </a:lnTo>
                <a:lnTo>
                  <a:pt x="574675" y="0"/>
                </a:lnTo>
                <a:lnTo>
                  <a:pt x="669925" y="15875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40" name="Полилиния 39"/>
          <p:cNvSpPr/>
          <p:nvPr/>
        </p:nvSpPr>
        <p:spPr>
          <a:xfrm>
            <a:off x="7819231" y="4419601"/>
            <a:ext cx="1271588" cy="1019175"/>
          </a:xfrm>
          <a:custGeom>
            <a:avLst/>
            <a:gdLst>
              <a:gd name="connsiteX0" fmla="*/ 838200 w 1271588"/>
              <a:gd name="connsiteY0" fmla="*/ 0 h 1019175"/>
              <a:gd name="connsiteX1" fmla="*/ 971550 w 1271588"/>
              <a:gd name="connsiteY1" fmla="*/ 0 h 1019175"/>
              <a:gd name="connsiteX2" fmla="*/ 981075 w 1271588"/>
              <a:gd name="connsiteY2" fmla="*/ 52388 h 1019175"/>
              <a:gd name="connsiteX3" fmla="*/ 976313 w 1271588"/>
              <a:gd name="connsiteY3" fmla="*/ 100013 h 1019175"/>
              <a:gd name="connsiteX4" fmla="*/ 1028700 w 1271588"/>
              <a:gd name="connsiteY4" fmla="*/ 157163 h 1019175"/>
              <a:gd name="connsiteX5" fmla="*/ 1085850 w 1271588"/>
              <a:gd name="connsiteY5" fmla="*/ 200025 h 1019175"/>
              <a:gd name="connsiteX6" fmla="*/ 1223963 w 1271588"/>
              <a:gd name="connsiteY6" fmla="*/ 295275 h 1019175"/>
              <a:gd name="connsiteX7" fmla="*/ 1271588 w 1271588"/>
              <a:gd name="connsiteY7" fmla="*/ 381000 h 1019175"/>
              <a:gd name="connsiteX8" fmla="*/ 1252538 w 1271588"/>
              <a:gd name="connsiteY8" fmla="*/ 428625 h 1019175"/>
              <a:gd name="connsiteX9" fmla="*/ 1238250 w 1271588"/>
              <a:gd name="connsiteY9" fmla="*/ 495300 h 1019175"/>
              <a:gd name="connsiteX10" fmla="*/ 1262063 w 1271588"/>
              <a:gd name="connsiteY10" fmla="*/ 581025 h 1019175"/>
              <a:gd name="connsiteX11" fmla="*/ 1223963 w 1271588"/>
              <a:gd name="connsiteY11" fmla="*/ 647700 h 1019175"/>
              <a:gd name="connsiteX12" fmla="*/ 1171575 w 1271588"/>
              <a:gd name="connsiteY12" fmla="*/ 685800 h 1019175"/>
              <a:gd name="connsiteX13" fmla="*/ 1104900 w 1271588"/>
              <a:gd name="connsiteY13" fmla="*/ 652463 h 1019175"/>
              <a:gd name="connsiteX14" fmla="*/ 1052513 w 1271588"/>
              <a:gd name="connsiteY14" fmla="*/ 652463 h 1019175"/>
              <a:gd name="connsiteX15" fmla="*/ 1062038 w 1271588"/>
              <a:gd name="connsiteY15" fmla="*/ 609600 h 1019175"/>
              <a:gd name="connsiteX16" fmla="*/ 1014413 w 1271588"/>
              <a:gd name="connsiteY16" fmla="*/ 604838 h 1019175"/>
              <a:gd name="connsiteX17" fmla="*/ 976313 w 1271588"/>
              <a:gd name="connsiteY17" fmla="*/ 571500 h 1019175"/>
              <a:gd name="connsiteX18" fmla="*/ 923925 w 1271588"/>
              <a:gd name="connsiteY18" fmla="*/ 585788 h 1019175"/>
              <a:gd name="connsiteX19" fmla="*/ 881063 w 1271588"/>
              <a:gd name="connsiteY19" fmla="*/ 566738 h 1019175"/>
              <a:gd name="connsiteX20" fmla="*/ 876300 w 1271588"/>
              <a:gd name="connsiteY20" fmla="*/ 609600 h 1019175"/>
              <a:gd name="connsiteX21" fmla="*/ 714375 w 1271588"/>
              <a:gd name="connsiteY21" fmla="*/ 709613 h 1019175"/>
              <a:gd name="connsiteX22" fmla="*/ 657225 w 1271588"/>
              <a:gd name="connsiteY22" fmla="*/ 704850 h 1019175"/>
              <a:gd name="connsiteX23" fmla="*/ 590550 w 1271588"/>
              <a:gd name="connsiteY23" fmla="*/ 747713 h 1019175"/>
              <a:gd name="connsiteX24" fmla="*/ 585788 w 1271588"/>
              <a:gd name="connsiteY24" fmla="*/ 785813 h 1019175"/>
              <a:gd name="connsiteX25" fmla="*/ 557213 w 1271588"/>
              <a:gd name="connsiteY25" fmla="*/ 790575 h 1019175"/>
              <a:gd name="connsiteX26" fmla="*/ 509588 w 1271588"/>
              <a:gd name="connsiteY26" fmla="*/ 781050 h 1019175"/>
              <a:gd name="connsiteX27" fmla="*/ 476250 w 1271588"/>
              <a:gd name="connsiteY27" fmla="*/ 771525 h 1019175"/>
              <a:gd name="connsiteX28" fmla="*/ 419100 w 1271588"/>
              <a:gd name="connsiteY28" fmla="*/ 814388 h 1019175"/>
              <a:gd name="connsiteX29" fmla="*/ 385763 w 1271588"/>
              <a:gd name="connsiteY29" fmla="*/ 838200 h 1019175"/>
              <a:gd name="connsiteX30" fmla="*/ 323850 w 1271588"/>
              <a:gd name="connsiteY30" fmla="*/ 838200 h 1019175"/>
              <a:gd name="connsiteX31" fmla="*/ 271463 w 1271588"/>
              <a:gd name="connsiteY31" fmla="*/ 885825 h 1019175"/>
              <a:gd name="connsiteX32" fmla="*/ 180975 w 1271588"/>
              <a:gd name="connsiteY32" fmla="*/ 895350 h 1019175"/>
              <a:gd name="connsiteX33" fmla="*/ 133350 w 1271588"/>
              <a:gd name="connsiteY33" fmla="*/ 876300 h 1019175"/>
              <a:gd name="connsiteX34" fmla="*/ 95250 w 1271588"/>
              <a:gd name="connsiteY34" fmla="*/ 957263 h 1019175"/>
              <a:gd name="connsiteX35" fmla="*/ 85725 w 1271588"/>
              <a:gd name="connsiteY35" fmla="*/ 1004888 h 1019175"/>
              <a:gd name="connsiteX36" fmla="*/ 33338 w 1271588"/>
              <a:gd name="connsiteY36" fmla="*/ 1019175 h 1019175"/>
              <a:gd name="connsiteX37" fmla="*/ 33338 w 1271588"/>
              <a:gd name="connsiteY37" fmla="*/ 966788 h 1019175"/>
              <a:gd name="connsiteX38" fmla="*/ 0 w 1271588"/>
              <a:gd name="connsiteY38" fmla="*/ 962025 h 1019175"/>
              <a:gd name="connsiteX39" fmla="*/ 19050 w 1271588"/>
              <a:gd name="connsiteY39" fmla="*/ 904875 h 1019175"/>
              <a:gd name="connsiteX40" fmla="*/ 14288 w 1271588"/>
              <a:gd name="connsiteY40" fmla="*/ 833438 h 1019175"/>
              <a:gd name="connsiteX41" fmla="*/ 38100 w 1271588"/>
              <a:gd name="connsiteY41" fmla="*/ 800100 h 1019175"/>
              <a:gd name="connsiteX42" fmla="*/ 180975 w 1271588"/>
              <a:gd name="connsiteY42" fmla="*/ 747713 h 1019175"/>
              <a:gd name="connsiteX43" fmla="*/ 142875 w 1271588"/>
              <a:gd name="connsiteY43" fmla="*/ 590550 h 1019175"/>
              <a:gd name="connsiteX44" fmla="*/ 147638 w 1271588"/>
              <a:gd name="connsiteY44" fmla="*/ 523875 h 1019175"/>
              <a:gd name="connsiteX45" fmla="*/ 123825 w 1271588"/>
              <a:gd name="connsiteY45" fmla="*/ 504825 h 1019175"/>
              <a:gd name="connsiteX46" fmla="*/ 90488 w 1271588"/>
              <a:gd name="connsiteY46" fmla="*/ 552450 h 1019175"/>
              <a:gd name="connsiteX47" fmla="*/ 80963 w 1271588"/>
              <a:gd name="connsiteY47" fmla="*/ 500063 h 1019175"/>
              <a:gd name="connsiteX48" fmla="*/ 100013 w 1271588"/>
              <a:gd name="connsiteY48" fmla="*/ 452438 h 1019175"/>
              <a:gd name="connsiteX49" fmla="*/ 100013 w 1271588"/>
              <a:gd name="connsiteY49" fmla="*/ 409575 h 1019175"/>
              <a:gd name="connsiteX50" fmla="*/ 147638 w 1271588"/>
              <a:gd name="connsiteY50" fmla="*/ 423863 h 1019175"/>
              <a:gd name="connsiteX51" fmla="*/ 147638 w 1271588"/>
              <a:gd name="connsiteY51" fmla="*/ 423863 h 1019175"/>
              <a:gd name="connsiteX52" fmla="*/ 161925 w 1271588"/>
              <a:gd name="connsiteY52" fmla="*/ 338138 h 1019175"/>
              <a:gd name="connsiteX53" fmla="*/ 304800 w 1271588"/>
              <a:gd name="connsiteY53" fmla="*/ 280988 h 1019175"/>
              <a:gd name="connsiteX54" fmla="*/ 300038 w 1271588"/>
              <a:gd name="connsiteY54" fmla="*/ 238125 h 1019175"/>
              <a:gd name="connsiteX55" fmla="*/ 366713 w 1271588"/>
              <a:gd name="connsiteY55" fmla="*/ 233363 h 1019175"/>
              <a:gd name="connsiteX56" fmla="*/ 376238 w 1271588"/>
              <a:gd name="connsiteY56" fmla="*/ 300038 h 1019175"/>
              <a:gd name="connsiteX57" fmla="*/ 352425 w 1271588"/>
              <a:gd name="connsiteY57" fmla="*/ 366713 h 1019175"/>
              <a:gd name="connsiteX58" fmla="*/ 428625 w 1271588"/>
              <a:gd name="connsiteY58" fmla="*/ 409575 h 1019175"/>
              <a:gd name="connsiteX59" fmla="*/ 528638 w 1271588"/>
              <a:gd name="connsiteY59" fmla="*/ 390525 h 1019175"/>
              <a:gd name="connsiteX60" fmla="*/ 481013 w 1271588"/>
              <a:gd name="connsiteY60" fmla="*/ 319088 h 1019175"/>
              <a:gd name="connsiteX61" fmla="*/ 495300 w 1271588"/>
              <a:gd name="connsiteY61" fmla="*/ 290513 h 1019175"/>
              <a:gd name="connsiteX62" fmla="*/ 571500 w 1271588"/>
              <a:gd name="connsiteY62" fmla="*/ 333375 h 1019175"/>
              <a:gd name="connsiteX63" fmla="*/ 638175 w 1271588"/>
              <a:gd name="connsiteY63" fmla="*/ 280988 h 1019175"/>
              <a:gd name="connsiteX64" fmla="*/ 604838 w 1271588"/>
              <a:gd name="connsiteY64" fmla="*/ 209550 h 1019175"/>
              <a:gd name="connsiteX65" fmla="*/ 619125 w 1271588"/>
              <a:gd name="connsiteY65" fmla="*/ 147638 h 1019175"/>
              <a:gd name="connsiteX66" fmla="*/ 671513 w 1271588"/>
              <a:gd name="connsiteY66" fmla="*/ 100013 h 1019175"/>
              <a:gd name="connsiteX67" fmla="*/ 728663 w 1271588"/>
              <a:gd name="connsiteY67" fmla="*/ 123825 h 1019175"/>
              <a:gd name="connsiteX68" fmla="*/ 728663 w 1271588"/>
              <a:gd name="connsiteY68" fmla="*/ 66675 h 1019175"/>
              <a:gd name="connsiteX69" fmla="*/ 781050 w 1271588"/>
              <a:gd name="connsiteY69" fmla="*/ 66675 h 1019175"/>
              <a:gd name="connsiteX70" fmla="*/ 781050 w 1271588"/>
              <a:gd name="connsiteY70" fmla="*/ 4763 h 1019175"/>
              <a:gd name="connsiteX71" fmla="*/ 838200 w 1271588"/>
              <a:gd name="connsiteY71" fmla="*/ 0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71588" h="1019175">
                <a:moveTo>
                  <a:pt x="838200" y="0"/>
                </a:moveTo>
                <a:lnTo>
                  <a:pt x="971550" y="0"/>
                </a:lnTo>
                <a:lnTo>
                  <a:pt x="981075" y="52388"/>
                </a:lnTo>
                <a:lnTo>
                  <a:pt x="976313" y="100013"/>
                </a:lnTo>
                <a:lnTo>
                  <a:pt x="1028700" y="157163"/>
                </a:lnTo>
                <a:lnTo>
                  <a:pt x="1085850" y="200025"/>
                </a:lnTo>
                <a:lnTo>
                  <a:pt x="1223963" y="295275"/>
                </a:lnTo>
                <a:lnTo>
                  <a:pt x="1271588" y="381000"/>
                </a:lnTo>
                <a:lnTo>
                  <a:pt x="1252538" y="428625"/>
                </a:lnTo>
                <a:lnTo>
                  <a:pt x="1238250" y="495300"/>
                </a:lnTo>
                <a:lnTo>
                  <a:pt x="1262063" y="581025"/>
                </a:lnTo>
                <a:lnTo>
                  <a:pt x="1223963" y="647700"/>
                </a:lnTo>
                <a:lnTo>
                  <a:pt x="1171575" y="685800"/>
                </a:lnTo>
                <a:lnTo>
                  <a:pt x="1104900" y="652463"/>
                </a:lnTo>
                <a:lnTo>
                  <a:pt x="1052513" y="652463"/>
                </a:lnTo>
                <a:lnTo>
                  <a:pt x="1062038" y="609600"/>
                </a:lnTo>
                <a:lnTo>
                  <a:pt x="1014413" y="604838"/>
                </a:lnTo>
                <a:lnTo>
                  <a:pt x="976313" y="571500"/>
                </a:lnTo>
                <a:lnTo>
                  <a:pt x="923925" y="585788"/>
                </a:lnTo>
                <a:lnTo>
                  <a:pt x="881063" y="566738"/>
                </a:lnTo>
                <a:lnTo>
                  <a:pt x="876300" y="609600"/>
                </a:lnTo>
                <a:lnTo>
                  <a:pt x="714375" y="709613"/>
                </a:lnTo>
                <a:lnTo>
                  <a:pt x="657225" y="704850"/>
                </a:lnTo>
                <a:lnTo>
                  <a:pt x="590550" y="747713"/>
                </a:lnTo>
                <a:lnTo>
                  <a:pt x="585788" y="785813"/>
                </a:lnTo>
                <a:lnTo>
                  <a:pt x="557213" y="790575"/>
                </a:lnTo>
                <a:lnTo>
                  <a:pt x="509588" y="781050"/>
                </a:lnTo>
                <a:lnTo>
                  <a:pt x="476250" y="771525"/>
                </a:lnTo>
                <a:lnTo>
                  <a:pt x="419100" y="814388"/>
                </a:lnTo>
                <a:lnTo>
                  <a:pt x="385763" y="838200"/>
                </a:lnTo>
                <a:lnTo>
                  <a:pt x="323850" y="838200"/>
                </a:lnTo>
                <a:lnTo>
                  <a:pt x="271463" y="885825"/>
                </a:lnTo>
                <a:lnTo>
                  <a:pt x="180975" y="895350"/>
                </a:lnTo>
                <a:lnTo>
                  <a:pt x="133350" y="876300"/>
                </a:lnTo>
                <a:lnTo>
                  <a:pt x="95250" y="957263"/>
                </a:lnTo>
                <a:lnTo>
                  <a:pt x="85725" y="1004888"/>
                </a:lnTo>
                <a:lnTo>
                  <a:pt x="33338" y="1019175"/>
                </a:lnTo>
                <a:lnTo>
                  <a:pt x="33338" y="966788"/>
                </a:lnTo>
                <a:lnTo>
                  <a:pt x="0" y="962025"/>
                </a:lnTo>
                <a:lnTo>
                  <a:pt x="19050" y="904875"/>
                </a:lnTo>
                <a:lnTo>
                  <a:pt x="14288" y="833438"/>
                </a:lnTo>
                <a:lnTo>
                  <a:pt x="38100" y="800100"/>
                </a:lnTo>
                <a:lnTo>
                  <a:pt x="180975" y="747713"/>
                </a:lnTo>
                <a:lnTo>
                  <a:pt x="142875" y="590550"/>
                </a:lnTo>
                <a:lnTo>
                  <a:pt x="147638" y="523875"/>
                </a:lnTo>
                <a:lnTo>
                  <a:pt x="123825" y="504825"/>
                </a:lnTo>
                <a:lnTo>
                  <a:pt x="90488" y="552450"/>
                </a:lnTo>
                <a:lnTo>
                  <a:pt x="80963" y="500063"/>
                </a:lnTo>
                <a:lnTo>
                  <a:pt x="100013" y="452438"/>
                </a:lnTo>
                <a:lnTo>
                  <a:pt x="100013" y="409575"/>
                </a:lnTo>
                <a:lnTo>
                  <a:pt x="147638" y="423863"/>
                </a:lnTo>
                <a:lnTo>
                  <a:pt x="147638" y="423863"/>
                </a:lnTo>
                <a:lnTo>
                  <a:pt x="161925" y="338138"/>
                </a:lnTo>
                <a:lnTo>
                  <a:pt x="304800" y="280988"/>
                </a:lnTo>
                <a:lnTo>
                  <a:pt x="300038" y="238125"/>
                </a:lnTo>
                <a:lnTo>
                  <a:pt x="366713" y="233363"/>
                </a:lnTo>
                <a:lnTo>
                  <a:pt x="376238" y="300038"/>
                </a:lnTo>
                <a:lnTo>
                  <a:pt x="352425" y="366713"/>
                </a:lnTo>
                <a:lnTo>
                  <a:pt x="428625" y="409575"/>
                </a:lnTo>
                <a:lnTo>
                  <a:pt x="528638" y="390525"/>
                </a:lnTo>
                <a:lnTo>
                  <a:pt x="481013" y="319088"/>
                </a:lnTo>
                <a:lnTo>
                  <a:pt x="495300" y="290513"/>
                </a:lnTo>
                <a:lnTo>
                  <a:pt x="571500" y="333375"/>
                </a:lnTo>
                <a:lnTo>
                  <a:pt x="638175" y="280988"/>
                </a:lnTo>
                <a:lnTo>
                  <a:pt x="604838" y="209550"/>
                </a:lnTo>
                <a:lnTo>
                  <a:pt x="619125" y="147638"/>
                </a:lnTo>
                <a:lnTo>
                  <a:pt x="671513" y="100013"/>
                </a:lnTo>
                <a:lnTo>
                  <a:pt x="728663" y="123825"/>
                </a:lnTo>
                <a:lnTo>
                  <a:pt x="728663" y="66675"/>
                </a:lnTo>
                <a:lnTo>
                  <a:pt x="781050" y="66675"/>
                </a:lnTo>
                <a:lnTo>
                  <a:pt x="781050" y="4763"/>
                </a:lnTo>
                <a:lnTo>
                  <a:pt x="838200" y="0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42" name="Полилиния 41"/>
          <p:cNvSpPr/>
          <p:nvPr/>
        </p:nvSpPr>
        <p:spPr>
          <a:xfrm>
            <a:off x="8628856" y="3200401"/>
            <a:ext cx="1428750" cy="828675"/>
          </a:xfrm>
          <a:custGeom>
            <a:avLst/>
            <a:gdLst>
              <a:gd name="connsiteX0" fmla="*/ 981075 w 1428750"/>
              <a:gd name="connsiteY0" fmla="*/ 828675 h 828675"/>
              <a:gd name="connsiteX1" fmla="*/ 1033463 w 1428750"/>
              <a:gd name="connsiteY1" fmla="*/ 728663 h 828675"/>
              <a:gd name="connsiteX2" fmla="*/ 1076325 w 1428750"/>
              <a:gd name="connsiteY2" fmla="*/ 685800 h 828675"/>
              <a:gd name="connsiteX3" fmla="*/ 1114425 w 1428750"/>
              <a:gd name="connsiteY3" fmla="*/ 685800 h 828675"/>
              <a:gd name="connsiteX4" fmla="*/ 1095375 w 1428750"/>
              <a:gd name="connsiteY4" fmla="*/ 633413 h 828675"/>
              <a:gd name="connsiteX5" fmla="*/ 1143000 w 1428750"/>
              <a:gd name="connsiteY5" fmla="*/ 557213 h 828675"/>
              <a:gd name="connsiteX6" fmla="*/ 1219200 w 1428750"/>
              <a:gd name="connsiteY6" fmla="*/ 590550 h 828675"/>
              <a:gd name="connsiteX7" fmla="*/ 1333500 w 1428750"/>
              <a:gd name="connsiteY7" fmla="*/ 538163 h 828675"/>
              <a:gd name="connsiteX8" fmla="*/ 1395413 w 1428750"/>
              <a:gd name="connsiteY8" fmla="*/ 523875 h 828675"/>
              <a:gd name="connsiteX9" fmla="*/ 1428750 w 1428750"/>
              <a:gd name="connsiteY9" fmla="*/ 504825 h 828675"/>
              <a:gd name="connsiteX10" fmla="*/ 1428750 w 1428750"/>
              <a:gd name="connsiteY10" fmla="*/ 452438 h 828675"/>
              <a:gd name="connsiteX11" fmla="*/ 1314450 w 1428750"/>
              <a:gd name="connsiteY11" fmla="*/ 385763 h 828675"/>
              <a:gd name="connsiteX12" fmla="*/ 1262063 w 1428750"/>
              <a:gd name="connsiteY12" fmla="*/ 376238 h 828675"/>
              <a:gd name="connsiteX13" fmla="*/ 1257300 w 1428750"/>
              <a:gd name="connsiteY13" fmla="*/ 304800 h 828675"/>
              <a:gd name="connsiteX14" fmla="*/ 1214438 w 1428750"/>
              <a:gd name="connsiteY14" fmla="*/ 285750 h 828675"/>
              <a:gd name="connsiteX15" fmla="*/ 1243013 w 1428750"/>
              <a:gd name="connsiteY15" fmla="*/ 257175 h 828675"/>
              <a:gd name="connsiteX16" fmla="*/ 1233488 w 1428750"/>
              <a:gd name="connsiteY16" fmla="*/ 214313 h 828675"/>
              <a:gd name="connsiteX17" fmla="*/ 1190625 w 1428750"/>
              <a:gd name="connsiteY17" fmla="*/ 180975 h 828675"/>
              <a:gd name="connsiteX18" fmla="*/ 1223963 w 1428750"/>
              <a:gd name="connsiteY18" fmla="*/ 138113 h 828675"/>
              <a:gd name="connsiteX19" fmla="*/ 1223963 w 1428750"/>
              <a:gd name="connsiteY19" fmla="*/ 71438 h 828675"/>
              <a:gd name="connsiteX20" fmla="*/ 1247775 w 1428750"/>
              <a:gd name="connsiteY20" fmla="*/ 33338 h 828675"/>
              <a:gd name="connsiteX21" fmla="*/ 1185863 w 1428750"/>
              <a:gd name="connsiteY21" fmla="*/ 0 h 828675"/>
              <a:gd name="connsiteX22" fmla="*/ 1157288 w 1428750"/>
              <a:gd name="connsiteY22" fmla="*/ 42863 h 828675"/>
              <a:gd name="connsiteX23" fmla="*/ 1119188 w 1428750"/>
              <a:gd name="connsiteY23" fmla="*/ 47625 h 828675"/>
              <a:gd name="connsiteX24" fmla="*/ 1052513 w 1428750"/>
              <a:gd name="connsiteY24" fmla="*/ 9525 h 828675"/>
              <a:gd name="connsiteX25" fmla="*/ 1033463 w 1428750"/>
              <a:gd name="connsiteY25" fmla="*/ 14288 h 828675"/>
              <a:gd name="connsiteX26" fmla="*/ 1019175 w 1428750"/>
              <a:gd name="connsiteY26" fmla="*/ 52388 h 828675"/>
              <a:gd name="connsiteX27" fmla="*/ 976313 w 1428750"/>
              <a:gd name="connsiteY27" fmla="*/ 38100 h 828675"/>
              <a:gd name="connsiteX28" fmla="*/ 942975 w 1428750"/>
              <a:gd name="connsiteY28" fmla="*/ 52388 h 828675"/>
              <a:gd name="connsiteX29" fmla="*/ 938213 w 1428750"/>
              <a:gd name="connsiteY29" fmla="*/ 76200 h 828675"/>
              <a:gd name="connsiteX30" fmla="*/ 1019175 w 1428750"/>
              <a:gd name="connsiteY30" fmla="*/ 95250 h 828675"/>
              <a:gd name="connsiteX31" fmla="*/ 985838 w 1428750"/>
              <a:gd name="connsiteY31" fmla="*/ 142875 h 828675"/>
              <a:gd name="connsiteX32" fmla="*/ 876300 w 1428750"/>
              <a:gd name="connsiteY32" fmla="*/ 190500 h 828675"/>
              <a:gd name="connsiteX33" fmla="*/ 838200 w 1428750"/>
              <a:gd name="connsiteY33" fmla="*/ 219075 h 828675"/>
              <a:gd name="connsiteX34" fmla="*/ 800100 w 1428750"/>
              <a:gd name="connsiteY34" fmla="*/ 200025 h 828675"/>
              <a:gd name="connsiteX35" fmla="*/ 766763 w 1428750"/>
              <a:gd name="connsiteY35" fmla="*/ 223838 h 828675"/>
              <a:gd name="connsiteX36" fmla="*/ 733425 w 1428750"/>
              <a:gd name="connsiteY36" fmla="*/ 223838 h 828675"/>
              <a:gd name="connsiteX37" fmla="*/ 704850 w 1428750"/>
              <a:gd name="connsiteY37" fmla="*/ 238125 h 828675"/>
              <a:gd name="connsiteX38" fmla="*/ 652463 w 1428750"/>
              <a:gd name="connsiteY38" fmla="*/ 219075 h 828675"/>
              <a:gd name="connsiteX39" fmla="*/ 609600 w 1428750"/>
              <a:gd name="connsiteY39" fmla="*/ 242888 h 828675"/>
              <a:gd name="connsiteX40" fmla="*/ 561975 w 1428750"/>
              <a:gd name="connsiteY40" fmla="*/ 233363 h 828675"/>
              <a:gd name="connsiteX41" fmla="*/ 504825 w 1428750"/>
              <a:gd name="connsiteY41" fmla="*/ 252413 h 828675"/>
              <a:gd name="connsiteX42" fmla="*/ 442913 w 1428750"/>
              <a:gd name="connsiteY42" fmla="*/ 295275 h 828675"/>
              <a:gd name="connsiteX43" fmla="*/ 390525 w 1428750"/>
              <a:gd name="connsiteY43" fmla="*/ 319088 h 828675"/>
              <a:gd name="connsiteX44" fmla="*/ 300038 w 1428750"/>
              <a:gd name="connsiteY44" fmla="*/ 319088 h 828675"/>
              <a:gd name="connsiteX45" fmla="*/ 233363 w 1428750"/>
              <a:gd name="connsiteY45" fmla="*/ 338138 h 828675"/>
              <a:gd name="connsiteX46" fmla="*/ 176213 w 1428750"/>
              <a:gd name="connsiteY46" fmla="*/ 333375 h 828675"/>
              <a:gd name="connsiteX47" fmla="*/ 147638 w 1428750"/>
              <a:gd name="connsiteY47" fmla="*/ 319088 h 828675"/>
              <a:gd name="connsiteX48" fmla="*/ 95250 w 1428750"/>
              <a:gd name="connsiteY48" fmla="*/ 338138 h 828675"/>
              <a:gd name="connsiteX49" fmla="*/ 42863 w 1428750"/>
              <a:gd name="connsiteY49" fmla="*/ 400050 h 828675"/>
              <a:gd name="connsiteX50" fmla="*/ 0 w 1428750"/>
              <a:gd name="connsiteY50" fmla="*/ 471488 h 828675"/>
              <a:gd name="connsiteX51" fmla="*/ 47625 w 1428750"/>
              <a:gd name="connsiteY51" fmla="*/ 514350 h 828675"/>
              <a:gd name="connsiteX52" fmla="*/ 142875 w 1428750"/>
              <a:gd name="connsiteY52" fmla="*/ 495300 h 828675"/>
              <a:gd name="connsiteX53" fmla="*/ 195263 w 1428750"/>
              <a:gd name="connsiteY53" fmla="*/ 528638 h 828675"/>
              <a:gd name="connsiteX54" fmla="*/ 238125 w 1428750"/>
              <a:gd name="connsiteY54" fmla="*/ 495300 h 828675"/>
              <a:gd name="connsiteX55" fmla="*/ 257175 w 1428750"/>
              <a:gd name="connsiteY55" fmla="*/ 547688 h 828675"/>
              <a:gd name="connsiteX56" fmla="*/ 357188 w 1428750"/>
              <a:gd name="connsiteY56" fmla="*/ 585788 h 828675"/>
              <a:gd name="connsiteX57" fmla="*/ 366713 w 1428750"/>
              <a:gd name="connsiteY57" fmla="*/ 652463 h 828675"/>
              <a:gd name="connsiteX58" fmla="*/ 338138 w 1428750"/>
              <a:gd name="connsiteY58" fmla="*/ 695325 h 828675"/>
              <a:gd name="connsiteX59" fmla="*/ 461963 w 1428750"/>
              <a:gd name="connsiteY59" fmla="*/ 795338 h 828675"/>
              <a:gd name="connsiteX60" fmla="*/ 461963 w 1428750"/>
              <a:gd name="connsiteY60" fmla="*/ 795338 h 828675"/>
              <a:gd name="connsiteX61" fmla="*/ 547688 w 1428750"/>
              <a:gd name="connsiteY61" fmla="*/ 781050 h 828675"/>
              <a:gd name="connsiteX62" fmla="*/ 585788 w 1428750"/>
              <a:gd name="connsiteY62" fmla="*/ 790575 h 828675"/>
              <a:gd name="connsiteX63" fmla="*/ 685800 w 1428750"/>
              <a:gd name="connsiteY63" fmla="*/ 704850 h 828675"/>
              <a:gd name="connsiteX64" fmla="*/ 738188 w 1428750"/>
              <a:gd name="connsiteY64" fmla="*/ 709613 h 828675"/>
              <a:gd name="connsiteX65" fmla="*/ 733425 w 1428750"/>
              <a:gd name="connsiteY65" fmla="*/ 771525 h 828675"/>
              <a:gd name="connsiteX66" fmla="*/ 795338 w 1428750"/>
              <a:gd name="connsiteY66" fmla="*/ 795338 h 828675"/>
              <a:gd name="connsiteX67" fmla="*/ 833438 w 1428750"/>
              <a:gd name="connsiteY67" fmla="*/ 781050 h 828675"/>
              <a:gd name="connsiteX68" fmla="*/ 981075 w 1428750"/>
              <a:gd name="connsiteY68" fmla="*/ 828675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428750" h="828675">
                <a:moveTo>
                  <a:pt x="981075" y="828675"/>
                </a:moveTo>
                <a:lnTo>
                  <a:pt x="1033463" y="728663"/>
                </a:lnTo>
                <a:lnTo>
                  <a:pt x="1076325" y="685800"/>
                </a:lnTo>
                <a:lnTo>
                  <a:pt x="1114425" y="685800"/>
                </a:lnTo>
                <a:lnTo>
                  <a:pt x="1095375" y="633413"/>
                </a:lnTo>
                <a:lnTo>
                  <a:pt x="1143000" y="557213"/>
                </a:lnTo>
                <a:lnTo>
                  <a:pt x="1219200" y="590550"/>
                </a:lnTo>
                <a:lnTo>
                  <a:pt x="1333500" y="538163"/>
                </a:lnTo>
                <a:lnTo>
                  <a:pt x="1395413" y="523875"/>
                </a:lnTo>
                <a:lnTo>
                  <a:pt x="1428750" y="504825"/>
                </a:lnTo>
                <a:lnTo>
                  <a:pt x="1428750" y="452438"/>
                </a:lnTo>
                <a:lnTo>
                  <a:pt x="1314450" y="385763"/>
                </a:lnTo>
                <a:lnTo>
                  <a:pt x="1262063" y="376238"/>
                </a:lnTo>
                <a:lnTo>
                  <a:pt x="1257300" y="304800"/>
                </a:lnTo>
                <a:lnTo>
                  <a:pt x="1214438" y="285750"/>
                </a:lnTo>
                <a:lnTo>
                  <a:pt x="1243013" y="257175"/>
                </a:lnTo>
                <a:lnTo>
                  <a:pt x="1233488" y="214313"/>
                </a:lnTo>
                <a:lnTo>
                  <a:pt x="1190625" y="180975"/>
                </a:lnTo>
                <a:lnTo>
                  <a:pt x="1223963" y="138113"/>
                </a:lnTo>
                <a:lnTo>
                  <a:pt x="1223963" y="71438"/>
                </a:lnTo>
                <a:lnTo>
                  <a:pt x="1247775" y="33338"/>
                </a:lnTo>
                <a:lnTo>
                  <a:pt x="1185863" y="0"/>
                </a:lnTo>
                <a:lnTo>
                  <a:pt x="1157288" y="42863"/>
                </a:lnTo>
                <a:lnTo>
                  <a:pt x="1119188" y="47625"/>
                </a:lnTo>
                <a:lnTo>
                  <a:pt x="1052513" y="9525"/>
                </a:lnTo>
                <a:lnTo>
                  <a:pt x="1033463" y="14288"/>
                </a:lnTo>
                <a:lnTo>
                  <a:pt x="1019175" y="52388"/>
                </a:lnTo>
                <a:lnTo>
                  <a:pt x="976313" y="38100"/>
                </a:lnTo>
                <a:lnTo>
                  <a:pt x="942975" y="52388"/>
                </a:lnTo>
                <a:lnTo>
                  <a:pt x="938213" y="76200"/>
                </a:lnTo>
                <a:lnTo>
                  <a:pt x="1019175" y="95250"/>
                </a:lnTo>
                <a:lnTo>
                  <a:pt x="985838" y="142875"/>
                </a:lnTo>
                <a:lnTo>
                  <a:pt x="876300" y="190500"/>
                </a:lnTo>
                <a:lnTo>
                  <a:pt x="838200" y="219075"/>
                </a:lnTo>
                <a:lnTo>
                  <a:pt x="800100" y="200025"/>
                </a:lnTo>
                <a:lnTo>
                  <a:pt x="766763" y="223838"/>
                </a:lnTo>
                <a:lnTo>
                  <a:pt x="733425" y="223838"/>
                </a:lnTo>
                <a:lnTo>
                  <a:pt x="704850" y="238125"/>
                </a:lnTo>
                <a:lnTo>
                  <a:pt x="652463" y="219075"/>
                </a:lnTo>
                <a:lnTo>
                  <a:pt x="609600" y="242888"/>
                </a:lnTo>
                <a:lnTo>
                  <a:pt x="561975" y="233363"/>
                </a:lnTo>
                <a:lnTo>
                  <a:pt x="504825" y="252413"/>
                </a:lnTo>
                <a:lnTo>
                  <a:pt x="442913" y="295275"/>
                </a:lnTo>
                <a:lnTo>
                  <a:pt x="390525" y="319088"/>
                </a:lnTo>
                <a:lnTo>
                  <a:pt x="300038" y="319088"/>
                </a:lnTo>
                <a:lnTo>
                  <a:pt x="233363" y="338138"/>
                </a:lnTo>
                <a:lnTo>
                  <a:pt x="176213" y="333375"/>
                </a:lnTo>
                <a:lnTo>
                  <a:pt x="147638" y="319088"/>
                </a:lnTo>
                <a:lnTo>
                  <a:pt x="95250" y="338138"/>
                </a:lnTo>
                <a:lnTo>
                  <a:pt x="42863" y="400050"/>
                </a:lnTo>
                <a:lnTo>
                  <a:pt x="0" y="471488"/>
                </a:lnTo>
                <a:lnTo>
                  <a:pt x="47625" y="514350"/>
                </a:lnTo>
                <a:lnTo>
                  <a:pt x="142875" y="495300"/>
                </a:lnTo>
                <a:lnTo>
                  <a:pt x="195263" y="528638"/>
                </a:lnTo>
                <a:lnTo>
                  <a:pt x="238125" y="495300"/>
                </a:lnTo>
                <a:lnTo>
                  <a:pt x="257175" y="547688"/>
                </a:lnTo>
                <a:lnTo>
                  <a:pt x="357188" y="585788"/>
                </a:lnTo>
                <a:lnTo>
                  <a:pt x="366713" y="652463"/>
                </a:lnTo>
                <a:lnTo>
                  <a:pt x="338138" y="695325"/>
                </a:lnTo>
                <a:lnTo>
                  <a:pt x="461963" y="795338"/>
                </a:lnTo>
                <a:lnTo>
                  <a:pt x="461963" y="795338"/>
                </a:lnTo>
                <a:lnTo>
                  <a:pt x="547688" y="781050"/>
                </a:lnTo>
                <a:lnTo>
                  <a:pt x="585788" y="790575"/>
                </a:lnTo>
                <a:lnTo>
                  <a:pt x="685800" y="704850"/>
                </a:lnTo>
                <a:lnTo>
                  <a:pt x="738188" y="709613"/>
                </a:lnTo>
                <a:lnTo>
                  <a:pt x="733425" y="771525"/>
                </a:lnTo>
                <a:lnTo>
                  <a:pt x="795338" y="795338"/>
                </a:lnTo>
                <a:lnTo>
                  <a:pt x="833438" y="781050"/>
                </a:lnTo>
                <a:lnTo>
                  <a:pt x="981075" y="828675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43" name="Полилиния 42"/>
          <p:cNvSpPr/>
          <p:nvPr/>
        </p:nvSpPr>
        <p:spPr>
          <a:xfrm>
            <a:off x="8738395" y="3028950"/>
            <a:ext cx="1095375" cy="509588"/>
          </a:xfrm>
          <a:custGeom>
            <a:avLst/>
            <a:gdLst>
              <a:gd name="connsiteX0" fmla="*/ 0 w 1095375"/>
              <a:gd name="connsiteY0" fmla="*/ 476250 h 509588"/>
              <a:gd name="connsiteX1" fmla="*/ 95250 w 1095375"/>
              <a:gd name="connsiteY1" fmla="*/ 366713 h 509588"/>
              <a:gd name="connsiteX2" fmla="*/ 95250 w 1095375"/>
              <a:gd name="connsiteY2" fmla="*/ 366713 h 509588"/>
              <a:gd name="connsiteX3" fmla="*/ 100012 w 1095375"/>
              <a:gd name="connsiteY3" fmla="*/ 304800 h 509588"/>
              <a:gd name="connsiteX4" fmla="*/ 57150 w 1095375"/>
              <a:gd name="connsiteY4" fmla="*/ 242888 h 509588"/>
              <a:gd name="connsiteX5" fmla="*/ 109537 w 1095375"/>
              <a:gd name="connsiteY5" fmla="*/ 223838 h 509588"/>
              <a:gd name="connsiteX6" fmla="*/ 147637 w 1095375"/>
              <a:gd name="connsiteY6" fmla="*/ 238125 h 509588"/>
              <a:gd name="connsiteX7" fmla="*/ 195262 w 1095375"/>
              <a:gd name="connsiteY7" fmla="*/ 190500 h 509588"/>
              <a:gd name="connsiteX8" fmla="*/ 109537 w 1095375"/>
              <a:gd name="connsiteY8" fmla="*/ 109538 h 509588"/>
              <a:gd name="connsiteX9" fmla="*/ 223837 w 1095375"/>
              <a:gd name="connsiteY9" fmla="*/ 85725 h 509588"/>
              <a:gd name="connsiteX10" fmla="*/ 257175 w 1095375"/>
              <a:gd name="connsiteY10" fmla="*/ 71438 h 509588"/>
              <a:gd name="connsiteX11" fmla="*/ 309562 w 1095375"/>
              <a:gd name="connsiteY11" fmla="*/ 100013 h 509588"/>
              <a:gd name="connsiteX12" fmla="*/ 390525 w 1095375"/>
              <a:gd name="connsiteY12" fmla="*/ 100013 h 509588"/>
              <a:gd name="connsiteX13" fmla="*/ 414337 w 1095375"/>
              <a:gd name="connsiteY13" fmla="*/ 52388 h 509588"/>
              <a:gd name="connsiteX14" fmla="*/ 490537 w 1095375"/>
              <a:gd name="connsiteY14" fmla="*/ 14288 h 509588"/>
              <a:gd name="connsiteX15" fmla="*/ 557212 w 1095375"/>
              <a:gd name="connsiteY15" fmla="*/ 47625 h 509588"/>
              <a:gd name="connsiteX16" fmla="*/ 585787 w 1095375"/>
              <a:gd name="connsiteY16" fmla="*/ 100013 h 509588"/>
              <a:gd name="connsiteX17" fmla="*/ 633412 w 1095375"/>
              <a:gd name="connsiteY17" fmla="*/ 90488 h 509588"/>
              <a:gd name="connsiteX18" fmla="*/ 642937 w 1095375"/>
              <a:gd name="connsiteY18" fmla="*/ 28575 h 509588"/>
              <a:gd name="connsiteX19" fmla="*/ 671512 w 1095375"/>
              <a:gd name="connsiteY19" fmla="*/ 19050 h 509588"/>
              <a:gd name="connsiteX20" fmla="*/ 709612 w 1095375"/>
              <a:gd name="connsiteY20" fmla="*/ 47625 h 509588"/>
              <a:gd name="connsiteX21" fmla="*/ 714375 w 1095375"/>
              <a:gd name="connsiteY21" fmla="*/ 85725 h 509588"/>
              <a:gd name="connsiteX22" fmla="*/ 747712 w 1095375"/>
              <a:gd name="connsiteY22" fmla="*/ 104775 h 509588"/>
              <a:gd name="connsiteX23" fmla="*/ 747712 w 1095375"/>
              <a:gd name="connsiteY23" fmla="*/ 104775 h 509588"/>
              <a:gd name="connsiteX24" fmla="*/ 781050 w 1095375"/>
              <a:gd name="connsiteY24" fmla="*/ 52388 h 509588"/>
              <a:gd name="connsiteX25" fmla="*/ 814387 w 1095375"/>
              <a:gd name="connsiteY25" fmla="*/ 33338 h 509588"/>
              <a:gd name="connsiteX26" fmla="*/ 804862 w 1095375"/>
              <a:gd name="connsiteY26" fmla="*/ 0 h 509588"/>
              <a:gd name="connsiteX27" fmla="*/ 804862 w 1095375"/>
              <a:gd name="connsiteY27" fmla="*/ 0 h 509588"/>
              <a:gd name="connsiteX28" fmla="*/ 881062 w 1095375"/>
              <a:gd name="connsiteY28" fmla="*/ 33338 h 509588"/>
              <a:gd name="connsiteX29" fmla="*/ 919162 w 1095375"/>
              <a:gd name="connsiteY29" fmla="*/ 61913 h 509588"/>
              <a:gd name="connsiteX30" fmla="*/ 942975 w 1095375"/>
              <a:gd name="connsiteY30" fmla="*/ 90488 h 509588"/>
              <a:gd name="connsiteX31" fmla="*/ 1004887 w 1095375"/>
              <a:gd name="connsiteY31" fmla="*/ 133350 h 509588"/>
              <a:gd name="connsiteX32" fmla="*/ 1095375 w 1095375"/>
              <a:gd name="connsiteY32" fmla="*/ 171450 h 509588"/>
              <a:gd name="connsiteX33" fmla="*/ 1052512 w 1095375"/>
              <a:gd name="connsiteY33" fmla="*/ 214313 h 509588"/>
              <a:gd name="connsiteX34" fmla="*/ 981075 w 1095375"/>
              <a:gd name="connsiteY34" fmla="*/ 214313 h 509588"/>
              <a:gd name="connsiteX35" fmla="*/ 947737 w 1095375"/>
              <a:gd name="connsiteY35" fmla="*/ 180975 h 509588"/>
              <a:gd name="connsiteX36" fmla="*/ 919162 w 1095375"/>
              <a:gd name="connsiteY36" fmla="*/ 233363 h 509588"/>
              <a:gd name="connsiteX37" fmla="*/ 881062 w 1095375"/>
              <a:gd name="connsiteY37" fmla="*/ 204788 h 509588"/>
              <a:gd name="connsiteX38" fmla="*/ 838200 w 1095375"/>
              <a:gd name="connsiteY38" fmla="*/ 242888 h 509588"/>
              <a:gd name="connsiteX39" fmla="*/ 904875 w 1095375"/>
              <a:gd name="connsiteY39" fmla="*/ 276225 h 509588"/>
              <a:gd name="connsiteX40" fmla="*/ 876300 w 1095375"/>
              <a:gd name="connsiteY40" fmla="*/ 304800 h 509588"/>
              <a:gd name="connsiteX41" fmla="*/ 733425 w 1095375"/>
              <a:gd name="connsiteY41" fmla="*/ 395288 h 509588"/>
              <a:gd name="connsiteX42" fmla="*/ 695325 w 1095375"/>
              <a:gd name="connsiteY42" fmla="*/ 376238 h 509588"/>
              <a:gd name="connsiteX43" fmla="*/ 652462 w 1095375"/>
              <a:gd name="connsiteY43" fmla="*/ 400050 h 509588"/>
              <a:gd name="connsiteX44" fmla="*/ 619125 w 1095375"/>
              <a:gd name="connsiteY44" fmla="*/ 400050 h 509588"/>
              <a:gd name="connsiteX45" fmla="*/ 619125 w 1095375"/>
              <a:gd name="connsiteY45" fmla="*/ 400050 h 509588"/>
              <a:gd name="connsiteX46" fmla="*/ 528637 w 1095375"/>
              <a:gd name="connsiteY46" fmla="*/ 390525 h 509588"/>
              <a:gd name="connsiteX47" fmla="*/ 495300 w 1095375"/>
              <a:gd name="connsiteY47" fmla="*/ 419100 h 509588"/>
              <a:gd name="connsiteX48" fmla="*/ 447675 w 1095375"/>
              <a:gd name="connsiteY48" fmla="*/ 409575 h 509588"/>
              <a:gd name="connsiteX49" fmla="*/ 285750 w 1095375"/>
              <a:gd name="connsiteY49" fmla="*/ 500063 h 509588"/>
              <a:gd name="connsiteX50" fmla="*/ 171450 w 1095375"/>
              <a:gd name="connsiteY50" fmla="*/ 504825 h 509588"/>
              <a:gd name="connsiteX51" fmla="*/ 76200 w 1095375"/>
              <a:gd name="connsiteY51" fmla="*/ 509588 h 509588"/>
              <a:gd name="connsiteX52" fmla="*/ 0 w 1095375"/>
              <a:gd name="connsiteY52" fmla="*/ 476250 h 50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95375" h="509588">
                <a:moveTo>
                  <a:pt x="0" y="476250"/>
                </a:moveTo>
                <a:lnTo>
                  <a:pt x="95250" y="366713"/>
                </a:lnTo>
                <a:lnTo>
                  <a:pt x="95250" y="366713"/>
                </a:lnTo>
                <a:lnTo>
                  <a:pt x="100012" y="304800"/>
                </a:lnTo>
                <a:lnTo>
                  <a:pt x="57150" y="242888"/>
                </a:lnTo>
                <a:lnTo>
                  <a:pt x="109537" y="223838"/>
                </a:lnTo>
                <a:lnTo>
                  <a:pt x="147637" y="238125"/>
                </a:lnTo>
                <a:lnTo>
                  <a:pt x="195262" y="190500"/>
                </a:lnTo>
                <a:lnTo>
                  <a:pt x="109537" y="109538"/>
                </a:lnTo>
                <a:lnTo>
                  <a:pt x="223837" y="85725"/>
                </a:lnTo>
                <a:lnTo>
                  <a:pt x="257175" y="71438"/>
                </a:lnTo>
                <a:lnTo>
                  <a:pt x="309562" y="100013"/>
                </a:lnTo>
                <a:lnTo>
                  <a:pt x="390525" y="100013"/>
                </a:lnTo>
                <a:lnTo>
                  <a:pt x="414337" y="52388"/>
                </a:lnTo>
                <a:lnTo>
                  <a:pt x="490537" y="14288"/>
                </a:lnTo>
                <a:lnTo>
                  <a:pt x="557212" y="47625"/>
                </a:lnTo>
                <a:lnTo>
                  <a:pt x="585787" y="100013"/>
                </a:lnTo>
                <a:lnTo>
                  <a:pt x="633412" y="90488"/>
                </a:lnTo>
                <a:lnTo>
                  <a:pt x="642937" y="28575"/>
                </a:lnTo>
                <a:lnTo>
                  <a:pt x="671512" y="19050"/>
                </a:lnTo>
                <a:lnTo>
                  <a:pt x="709612" y="47625"/>
                </a:lnTo>
                <a:lnTo>
                  <a:pt x="714375" y="85725"/>
                </a:lnTo>
                <a:lnTo>
                  <a:pt x="747712" y="104775"/>
                </a:lnTo>
                <a:lnTo>
                  <a:pt x="747712" y="104775"/>
                </a:lnTo>
                <a:lnTo>
                  <a:pt x="781050" y="52388"/>
                </a:lnTo>
                <a:lnTo>
                  <a:pt x="814387" y="33338"/>
                </a:lnTo>
                <a:lnTo>
                  <a:pt x="804862" y="0"/>
                </a:lnTo>
                <a:lnTo>
                  <a:pt x="804862" y="0"/>
                </a:lnTo>
                <a:lnTo>
                  <a:pt x="881062" y="33338"/>
                </a:lnTo>
                <a:lnTo>
                  <a:pt x="919162" y="61913"/>
                </a:lnTo>
                <a:lnTo>
                  <a:pt x="942975" y="90488"/>
                </a:lnTo>
                <a:lnTo>
                  <a:pt x="1004887" y="133350"/>
                </a:lnTo>
                <a:lnTo>
                  <a:pt x="1095375" y="171450"/>
                </a:lnTo>
                <a:lnTo>
                  <a:pt x="1052512" y="214313"/>
                </a:lnTo>
                <a:lnTo>
                  <a:pt x="981075" y="214313"/>
                </a:lnTo>
                <a:lnTo>
                  <a:pt x="947737" y="180975"/>
                </a:lnTo>
                <a:lnTo>
                  <a:pt x="919162" y="233363"/>
                </a:lnTo>
                <a:lnTo>
                  <a:pt x="881062" y="204788"/>
                </a:lnTo>
                <a:lnTo>
                  <a:pt x="838200" y="242888"/>
                </a:lnTo>
                <a:lnTo>
                  <a:pt x="904875" y="276225"/>
                </a:lnTo>
                <a:lnTo>
                  <a:pt x="876300" y="304800"/>
                </a:lnTo>
                <a:lnTo>
                  <a:pt x="733425" y="395288"/>
                </a:lnTo>
                <a:lnTo>
                  <a:pt x="695325" y="376238"/>
                </a:lnTo>
                <a:lnTo>
                  <a:pt x="652462" y="400050"/>
                </a:lnTo>
                <a:lnTo>
                  <a:pt x="619125" y="400050"/>
                </a:lnTo>
                <a:lnTo>
                  <a:pt x="619125" y="400050"/>
                </a:lnTo>
                <a:lnTo>
                  <a:pt x="528637" y="390525"/>
                </a:lnTo>
                <a:lnTo>
                  <a:pt x="495300" y="419100"/>
                </a:lnTo>
                <a:lnTo>
                  <a:pt x="447675" y="409575"/>
                </a:lnTo>
                <a:lnTo>
                  <a:pt x="285750" y="500063"/>
                </a:lnTo>
                <a:lnTo>
                  <a:pt x="171450" y="504825"/>
                </a:lnTo>
                <a:lnTo>
                  <a:pt x="76200" y="509588"/>
                </a:lnTo>
                <a:lnTo>
                  <a:pt x="0" y="476250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45" name="Полилиния 44"/>
          <p:cNvSpPr/>
          <p:nvPr/>
        </p:nvSpPr>
        <p:spPr>
          <a:xfrm>
            <a:off x="8776495" y="2524125"/>
            <a:ext cx="866775" cy="623888"/>
          </a:xfrm>
          <a:custGeom>
            <a:avLst/>
            <a:gdLst>
              <a:gd name="connsiteX0" fmla="*/ 95250 w 866775"/>
              <a:gd name="connsiteY0" fmla="*/ 161925 h 623888"/>
              <a:gd name="connsiteX1" fmla="*/ 185737 w 866775"/>
              <a:gd name="connsiteY1" fmla="*/ 214313 h 623888"/>
              <a:gd name="connsiteX2" fmla="*/ 304800 w 866775"/>
              <a:gd name="connsiteY2" fmla="*/ 185738 h 623888"/>
              <a:gd name="connsiteX3" fmla="*/ 361950 w 866775"/>
              <a:gd name="connsiteY3" fmla="*/ 209550 h 623888"/>
              <a:gd name="connsiteX4" fmla="*/ 385762 w 866775"/>
              <a:gd name="connsiteY4" fmla="*/ 180975 h 623888"/>
              <a:gd name="connsiteX5" fmla="*/ 366712 w 866775"/>
              <a:gd name="connsiteY5" fmla="*/ 128588 h 623888"/>
              <a:gd name="connsiteX6" fmla="*/ 409575 w 866775"/>
              <a:gd name="connsiteY6" fmla="*/ 114300 h 623888"/>
              <a:gd name="connsiteX7" fmla="*/ 409575 w 866775"/>
              <a:gd name="connsiteY7" fmla="*/ 114300 h 623888"/>
              <a:gd name="connsiteX8" fmla="*/ 395287 w 866775"/>
              <a:gd name="connsiteY8" fmla="*/ 38100 h 623888"/>
              <a:gd name="connsiteX9" fmla="*/ 428625 w 866775"/>
              <a:gd name="connsiteY9" fmla="*/ 28575 h 623888"/>
              <a:gd name="connsiteX10" fmla="*/ 466725 w 866775"/>
              <a:gd name="connsiteY10" fmla="*/ 19050 h 623888"/>
              <a:gd name="connsiteX11" fmla="*/ 500062 w 866775"/>
              <a:gd name="connsiteY11" fmla="*/ 0 h 623888"/>
              <a:gd name="connsiteX12" fmla="*/ 538162 w 866775"/>
              <a:gd name="connsiteY12" fmla="*/ 28575 h 623888"/>
              <a:gd name="connsiteX13" fmla="*/ 538162 w 866775"/>
              <a:gd name="connsiteY13" fmla="*/ 66675 h 623888"/>
              <a:gd name="connsiteX14" fmla="*/ 581025 w 866775"/>
              <a:gd name="connsiteY14" fmla="*/ 95250 h 623888"/>
              <a:gd name="connsiteX15" fmla="*/ 600075 w 866775"/>
              <a:gd name="connsiteY15" fmla="*/ 138113 h 623888"/>
              <a:gd name="connsiteX16" fmla="*/ 652462 w 866775"/>
              <a:gd name="connsiteY16" fmla="*/ 142875 h 623888"/>
              <a:gd name="connsiteX17" fmla="*/ 681037 w 866775"/>
              <a:gd name="connsiteY17" fmla="*/ 157163 h 623888"/>
              <a:gd name="connsiteX18" fmla="*/ 652462 w 866775"/>
              <a:gd name="connsiteY18" fmla="*/ 185738 h 623888"/>
              <a:gd name="connsiteX19" fmla="*/ 609600 w 866775"/>
              <a:gd name="connsiteY19" fmla="*/ 161925 h 623888"/>
              <a:gd name="connsiteX20" fmla="*/ 581025 w 866775"/>
              <a:gd name="connsiteY20" fmla="*/ 157163 h 623888"/>
              <a:gd name="connsiteX21" fmla="*/ 576262 w 866775"/>
              <a:gd name="connsiteY21" fmla="*/ 176213 h 623888"/>
              <a:gd name="connsiteX22" fmla="*/ 557212 w 866775"/>
              <a:gd name="connsiteY22" fmla="*/ 176213 h 623888"/>
              <a:gd name="connsiteX23" fmla="*/ 509587 w 866775"/>
              <a:gd name="connsiteY23" fmla="*/ 214313 h 623888"/>
              <a:gd name="connsiteX24" fmla="*/ 519112 w 866775"/>
              <a:gd name="connsiteY24" fmla="*/ 233363 h 623888"/>
              <a:gd name="connsiteX25" fmla="*/ 552450 w 866775"/>
              <a:gd name="connsiteY25" fmla="*/ 233363 h 623888"/>
              <a:gd name="connsiteX26" fmla="*/ 571500 w 866775"/>
              <a:gd name="connsiteY26" fmla="*/ 204788 h 623888"/>
              <a:gd name="connsiteX27" fmla="*/ 590550 w 866775"/>
              <a:gd name="connsiteY27" fmla="*/ 204788 h 623888"/>
              <a:gd name="connsiteX28" fmla="*/ 604837 w 866775"/>
              <a:gd name="connsiteY28" fmla="*/ 223838 h 623888"/>
              <a:gd name="connsiteX29" fmla="*/ 604837 w 866775"/>
              <a:gd name="connsiteY29" fmla="*/ 261938 h 623888"/>
              <a:gd name="connsiteX30" fmla="*/ 585787 w 866775"/>
              <a:gd name="connsiteY30" fmla="*/ 280988 h 623888"/>
              <a:gd name="connsiteX31" fmla="*/ 585787 w 866775"/>
              <a:gd name="connsiteY31" fmla="*/ 295275 h 623888"/>
              <a:gd name="connsiteX32" fmla="*/ 647700 w 866775"/>
              <a:gd name="connsiteY32" fmla="*/ 314325 h 623888"/>
              <a:gd name="connsiteX33" fmla="*/ 690562 w 866775"/>
              <a:gd name="connsiteY33" fmla="*/ 333375 h 623888"/>
              <a:gd name="connsiteX34" fmla="*/ 700087 w 866775"/>
              <a:gd name="connsiteY34" fmla="*/ 361950 h 623888"/>
              <a:gd name="connsiteX35" fmla="*/ 742950 w 866775"/>
              <a:gd name="connsiteY35" fmla="*/ 395288 h 623888"/>
              <a:gd name="connsiteX36" fmla="*/ 790575 w 866775"/>
              <a:gd name="connsiteY36" fmla="*/ 414338 h 623888"/>
              <a:gd name="connsiteX37" fmla="*/ 823912 w 866775"/>
              <a:gd name="connsiteY37" fmla="*/ 447675 h 623888"/>
              <a:gd name="connsiteX38" fmla="*/ 862012 w 866775"/>
              <a:gd name="connsiteY38" fmla="*/ 490538 h 623888"/>
              <a:gd name="connsiteX39" fmla="*/ 866775 w 866775"/>
              <a:gd name="connsiteY39" fmla="*/ 528638 h 623888"/>
              <a:gd name="connsiteX40" fmla="*/ 866775 w 866775"/>
              <a:gd name="connsiteY40" fmla="*/ 528638 h 623888"/>
              <a:gd name="connsiteX41" fmla="*/ 800100 w 866775"/>
              <a:gd name="connsiteY41" fmla="*/ 504825 h 623888"/>
              <a:gd name="connsiteX42" fmla="*/ 800100 w 866775"/>
              <a:gd name="connsiteY42" fmla="*/ 504825 h 623888"/>
              <a:gd name="connsiteX43" fmla="*/ 766762 w 866775"/>
              <a:gd name="connsiteY43" fmla="*/ 523875 h 623888"/>
              <a:gd name="connsiteX44" fmla="*/ 752475 w 866775"/>
              <a:gd name="connsiteY44" fmla="*/ 557213 h 623888"/>
              <a:gd name="connsiteX45" fmla="*/ 719137 w 866775"/>
              <a:gd name="connsiteY45" fmla="*/ 595313 h 623888"/>
              <a:gd name="connsiteX46" fmla="*/ 719137 w 866775"/>
              <a:gd name="connsiteY46" fmla="*/ 595313 h 623888"/>
              <a:gd name="connsiteX47" fmla="*/ 676275 w 866775"/>
              <a:gd name="connsiteY47" fmla="*/ 600075 h 623888"/>
              <a:gd name="connsiteX48" fmla="*/ 676275 w 866775"/>
              <a:gd name="connsiteY48" fmla="*/ 557213 h 623888"/>
              <a:gd name="connsiteX49" fmla="*/ 638175 w 866775"/>
              <a:gd name="connsiteY49" fmla="*/ 528638 h 623888"/>
              <a:gd name="connsiteX50" fmla="*/ 638175 w 866775"/>
              <a:gd name="connsiteY50" fmla="*/ 528638 h 623888"/>
              <a:gd name="connsiteX51" fmla="*/ 600075 w 866775"/>
              <a:gd name="connsiteY51" fmla="*/ 576263 h 623888"/>
              <a:gd name="connsiteX52" fmla="*/ 600075 w 866775"/>
              <a:gd name="connsiteY52" fmla="*/ 576263 h 623888"/>
              <a:gd name="connsiteX53" fmla="*/ 552450 w 866775"/>
              <a:gd name="connsiteY53" fmla="*/ 604838 h 623888"/>
              <a:gd name="connsiteX54" fmla="*/ 523875 w 866775"/>
              <a:gd name="connsiteY54" fmla="*/ 561975 h 623888"/>
              <a:gd name="connsiteX55" fmla="*/ 466725 w 866775"/>
              <a:gd name="connsiteY55" fmla="*/ 528638 h 623888"/>
              <a:gd name="connsiteX56" fmla="*/ 419100 w 866775"/>
              <a:gd name="connsiteY56" fmla="*/ 547688 h 623888"/>
              <a:gd name="connsiteX57" fmla="*/ 376237 w 866775"/>
              <a:gd name="connsiteY57" fmla="*/ 561975 h 623888"/>
              <a:gd name="connsiteX58" fmla="*/ 361950 w 866775"/>
              <a:gd name="connsiteY58" fmla="*/ 604838 h 623888"/>
              <a:gd name="connsiteX59" fmla="*/ 261937 w 866775"/>
              <a:gd name="connsiteY59" fmla="*/ 604838 h 623888"/>
              <a:gd name="connsiteX60" fmla="*/ 219075 w 866775"/>
              <a:gd name="connsiteY60" fmla="*/ 590550 h 623888"/>
              <a:gd name="connsiteX61" fmla="*/ 52387 w 866775"/>
              <a:gd name="connsiteY61" fmla="*/ 623888 h 623888"/>
              <a:gd name="connsiteX62" fmla="*/ 4762 w 866775"/>
              <a:gd name="connsiteY62" fmla="*/ 585788 h 623888"/>
              <a:gd name="connsiteX63" fmla="*/ 47625 w 866775"/>
              <a:gd name="connsiteY63" fmla="*/ 538163 h 623888"/>
              <a:gd name="connsiteX64" fmla="*/ 38100 w 866775"/>
              <a:gd name="connsiteY64" fmla="*/ 466725 h 623888"/>
              <a:gd name="connsiteX65" fmla="*/ 0 w 866775"/>
              <a:gd name="connsiteY65" fmla="*/ 428625 h 623888"/>
              <a:gd name="connsiteX66" fmla="*/ 28575 w 866775"/>
              <a:gd name="connsiteY66" fmla="*/ 319088 h 623888"/>
              <a:gd name="connsiteX67" fmla="*/ 9525 w 866775"/>
              <a:gd name="connsiteY67" fmla="*/ 228600 h 623888"/>
              <a:gd name="connsiteX68" fmla="*/ 95250 w 866775"/>
              <a:gd name="connsiteY68" fmla="*/ 161925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866775" h="623888">
                <a:moveTo>
                  <a:pt x="95250" y="161925"/>
                </a:moveTo>
                <a:lnTo>
                  <a:pt x="185737" y="214313"/>
                </a:lnTo>
                <a:lnTo>
                  <a:pt x="304800" y="185738"/>
                </a:lnTo>
                <a:lnTo>
                  <a:pt x="361950" y="209550"/>
                </a:lnTo>
                <a:lnTo>
                  <a:pt x="385762" y="180975"/>
                </a:lnTo>
                <a:lnTo>
                  <a:pt x="366712" y="128588"/>
                </a:lnTo>
                <a:lnTo>
                  <a:pt x="409575" y="114300"/>
                </a:lnTo>
                <a:lnTo>
                  <a:pt x="409575" y="114300"/>
                </a:lnTo>
                <a:lnTo>
                  <a:pt x="395287" y="38100"/>
                </a:lnTo>
                <a:lnTo>
                  <a:pt x="428625" y="28575"/>
                </a:lnTo>
                <a:lnTo>
                  <a:pt x="466725" y="19050"/>
                </a:lnTo>
                <a:lnTo>
                  <a:pt x="500062" y="0"/>
                </a:lnTo>
                <a:lnTo>
                  <a:pt x="538162" y="28575"/>
                </a:lnTo>
                <a:lnTo>
                  <a:pt x="538162" y="66675"/>
                </a:lnTo>
                <a:lnTo>
                  <a:pt x="581025" y="95250"/>
                </a:lnTo>
                <a:lnTo>
                  <a:pt x="600075" y="138113"/>
                </a:lnTo>
                <a:lnTo>
                  <a:pt x="652462" y="142875"/>
                </a:lnTo>
                <a:lnTo>
                  <a:pt x="681037" y="157163"/>
                </a:lnTo>
                <a:lnTo>
                  <a:pt x="652462" y="185738"/>
                </a:lnTo>
                <a:lnTo>
                  <a:pt x="609600" y="161925"/>
                </a:lnTo>
                <a:lnTo>
                  <a:pt x="581025" y="157163"/>
                </a:lnTo>
                <a:lnTo>
                  <a:pt x="576262" y="176213"/>
                </a:lnTo>
                <a:lnTo>
                  <a:pt x="557212" y="176213"/>
                </a:lnTo>
                <a:lnTo>
                  <a:pt x="509587" y="214313"/>
                </a:lnTo>
                <a:lnTo>
                  <a:pt x="519112" y="233363"/>
                </a:lnTo>
                <a:lnTo>
                  <a:pt x="552450" y="233363"/>
                </a:lnTo>
                <a:lnTo>
                  <a:pt x="571500" y="204788"/>
                </a:lnTo>
                <a:lnTo>
                  <a:pt x="590550" y="204788"/>
                </a:lnTo>
                <a:lnTo>
                  <a:pt x="604837" y="223838"/>
                </a:lnTo>
                <a:lnTo>
                  <a:pt x="604837" y="261938"/>
                </a:lnTo>
                <a:lnTo>
                  <a:pt x="585787" y="280988"/>
                </a:lnTo>
                <a:lnTo>
                  <a:pt x="585787" y="295275"/>
                </a:lnTo>
                <a:lnTo>
                  <a:pt x="647700" y="314325"/>
                </a:lnTo>
                <a:lnTo>
                  <a:pt x="690562" y="333375"/>
                </a:lnTo>
                <a:lnTo>
                  <a:pt x="700087" y="361950"/>
                </a:lnTo>
                <a:lnTo>
                  <a:pt x="742950" y="395288"/>
                </a:lnTo>
                <a:lnTo>
                  <a:pt x="790575" y="414338"/>
                </a:lnTo>
                <a:lnTo>
                  <a:pt x="823912" y="447675"/>
                </a:lnTo>
                <a:lnTo>
                  <a:pt x="862012" y="490538"/>
                </a:lnTo>
                <a:lnTo>
                  <a:pt x="866775" y="528638"/>
                </a:lnTo>
                <a:lnTo>
                  <a:pt x="866775" y="528638"/>
                </a:lnTo>
                <a:lnTo>
                  <a:pt x="800100" y="504825"/>
                </a:lnTo>
                <a:lnTo>
                  <a:pt x="800100" y="504825"/>
                </a:lnTo>
                <a:lnTo>
                  <a:pt x="766762" y="523875"/>
                </a:lnTo>
                <a:lnTo>
                  <a:pt x="752475" y="557213"/>
                </a:lnTo>
                <a:lnTo>
                  <a:pt x="719137" y="595313"/>
                </a:lnTo>
                <a:lnTo>
                  <a:pt x="719137" y="595313"/>
                </a:lnTo>
                <a:lnTo>
                  <a:pt x="676275" y="600075"/>
                </a:lnTo>
                <a:lnTo>
                  <a:pt x="676275" y="557213"/>
                </a:lnTo>
                <a:lnTo>
                  <a:pt x="638175" y="528638"/>
                </a:lnTo>
                <a:lnTo>
                  <a:pt x="638175" y="528638"/>
                </a:lnTo>
                <a:lnTo>
                  <a:pt x="600075" y="576263"/>
                </a:lnTo>
                <a:lnTo>
                  <a:pt x="600075" y="576263"/>
                </a:lnTo>
                <a:lnTo>
                  <a:pt x="552450" y="604838"/>
                </a:lnTo>
                <a:lnTo>
                  <a:pt x="523875" y="561975"/>
                </a:lnTo>
                <a:lnTo>
                  <a:pt x="466725" y="528638"/>
                </a:lnTo>
                <a:lnTo>
                  <a:pt x="419100" y="547688"/>
                </a:lnTo>
                <a:lnTo>
                  <a:pt x="376237" y="561975"/>
                </a:lnTo>
                <a:lnTo>
                  <a:pt x="361950" y="604838"/>
                </a:lnTo>
                <a:lnTo>
                  <a:pt x="261937" y="604838"/>
                </a:lnTo>
                <a:lnTo>
                  <a:pt x="219075" y="590550"/>
                </a:lnTo>
                <a:lnTo>
                  <a:pt x="52387" y="623888"/>
                </a:lnTo>
                <a:lnTo>
                  <a:pt x="4762" y="585788"/>
                </a:lnTo>
                <a:lnTo>
                  <a:pt x="47625" y="538163"/>
                </a:lnTo>
                <a:lnTo>
                  <a:pt x="38100" y="466725"/>
                </a:lnTo>
                <a:lnTo>
                  <a:pt x="0" y="428625"/>
                </a:lnTo>
                <a:lnTo>
                  <a:pt x="28575" y="319088"/>
                </a:lnTo>
                <a:lnTo>
                  <a:pt x="9525" y="228600"/>
                </a:lnTo>
                <a:lnTo>
                  <a:pt x="95250" y="161925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49" name="Полилиния 48"/>
          <p:cNvSpPr/>
          <p:nvPr/>
        </p:nvSpPr>
        <p:spPr>
          <a:xfrm>
            <a:off x="8414545" y="1009650"/>
            <a:ext cx="1233487" cy="971550"/>
          </a:xfrm>
          <a:custGeom>
            <a:avLst/>
            <a:gdLst>
              <a:gd name="connsiteX0" fmla="*/ 566737 w 1233487"/>
              <a:gd name="connsiteY0" fmla="*/ 0 h 971550"/>
              <a:gd name="connsiteX1" fmla="*/ 709612 w 1233487"/>
              <a:gd name="connsiteY1" fmla="*/ 76200 h 971550"/>
              <a:gd name="connsiteX2" fmla="*/ 695325 w 1233487"/>
              <a:gd name="connsiteY2" fmla="*/ 133350 h 971550"/>
              <a:gd name="connsiteX3" fmla="*/ 700087 w 1233487"/>
              <a:gd name="connsiteY3" fmla="*/ 190500 h 971550"/>
              <a:gd name="connsiteX4" fmla="*/ 766762 w 1233487"/>
              <a:gd name="connsiteY4" fmla="*/ 223838 h 971550"/>
              <a:gd name="connsiteX5" fmla="*/ 757237 w 1233487"/>
              <a:gd name="connsiteY5" fmla="*/ 252413 h 971550"/>
              <a:gd name="connsiteX6" fmla="*/ 833437 w 1233487"/>
              <a:gd name="connsiteY6" fmla="*/ 319088 h 971550"/>
              <a:gd name="connsiteX7" fmla="*/ 804862 w 1233487"/>
              <a:gd name="connsiteY7" fmla="*/ 357188 h 971550"/>
              <a:gd name="connsiteX8" fmla="*/ 871537 w 1233487"/>
              <a:gd name="connsiteY8" fmla="*/ 361950 h 971550"/>
              <a:gd name="connsiteX9" fmla="*/ 957262 w 1233487"/>
              <a:gd name="connsiteY9" fmla="*/ 485775 h 971550"/>
              <a:gd name="connsiteX10" fmla="*/ 1066800 w 1233487"/>
              <a:gd name="connsiteY10" fmla="*/ 547688 h 971550"/>
              <a:gd name="connsiteX11" fmla="*/ 1095375 w 1233487"/>
              <a:gd name="connsiteY11" fmla="*/ 590550 h 971550"/>
              <a:gd name="connsiteX12" fmla="*/ 1233487 w 1233487"/>
              <a:gd name="connsiteY12" fmla="*/ 700088 h 971550"/>
              <a:gd name="connsiteX13" fmla="*/ 1195387 w 1233487"/>
              <a:gd name="connsiteY13" fmla="*/ 709613 h 971550"/>
              <a:gd name="connsiteX14" fmla="*/ 1195387 w 1233487"/>
              <a:gd name="connsiteY14" fmla="*/ 766763 h 971550"/>
              <a:gd name="connsiteX15" fmla="*/ 1123950 w 1233487"/>
              <a:gd name="connsiteY15" fmla="*/ 781050 h 971550"/>
              <a:gd name="connsiteX16" fmla="*/ 1062037 w 1233487"/>
              <a:gd name="connsiteY16" fmla="*/ 823913 h 971550"/>
              <a:gd name="connsiteX17" fmla="*/ 1014412 w 1233487"/>
              <a:gd name="connsiteY17" fmla="*/ 809625 h 971550"/>
              <a:gd name="connsiteX18" fmla="*/ 971550 w 1233487"/>
              <a:gd name="connsiteY18" fmla="*/ 814388 h 971550"/>
              <a:gd name="connsiteX19" fmla="*/ 952500 w 1233487"/>
              <a:gd name="connsiteY19" fmla="*/ 871538 h 971550"/>
              <a:gd name="connsiteX20" fmla="*/ 900112 w 1233487"/>
              <a:gd name="connsiteY20" fmla="*/ 890588 h 971550"/>
              <a:gd name="connsiteX21" fmla="*/ 857250 w 1233487"/>
              <a:gd name="connsiteY21" fmla="*/ 857250 h 971550"/>
              <a:gd name="connsiteX22" fmla="*/ 771525 w 1233487"/>
              <a:gd name="connsiteY22" fmla="*/ 871538 h 971550"/>
              <a:gd name="connsiteX23" fmla="*/ 690562 w 1233487"/>
              <a:gd name="connsiteY23" fmla="*/ 862013 h 971550"/>
              <a:gd name="connsiteX24" fmla="*/ 685800 w 1233487"/>
              <a:gd name="connsiteY24" fmla="*/ 904875 h 971550"/>
              <a:gd name="connsiteX25" fmla="*/ 738187 w 1233487"/>
              <a:gd name="connsiteY25" fmla="*/ 933450 h 971550"/>
              <a:gd name="connsiteX26" fmla="*/ 700087 w 1233487"/>
              <a:gd name="connsiteY26" fmla="*/ 971550 h 971550"/>
              <a:gd name="connsiteX27" fmla="*/ 647700 w 1233487"/>
              <a:gd name="connsiteY27" fmla="*/ 957263 h 971550"/>
              <a:gd name="connsiteX28" fmla="*/ 600075 w 1233487"/>
              <a:gd name="connsiteY28" fmla="*/ 971550 h 971550"/>
              <a:gd name="connsiteX29" fmla="*/ 504825 w 1233487"/>
              <a:gd name="connsiteY29" fmla="*/ 952500 h 971550"/>
              <a:gd name="connsiteX30" fmla="*/ 361950 w 1233487"/>
              <a:gd name="connsiteY30" fmla="*/ 952500 h 971550"/>
              <a:gd name="connsiteX31" fmla="*/ 338137 w 1233487"/>
              <a:gd name="connsiteY31" fmla="*/ 914400 h 971550"/>
              <a:gd name="connsiteX32" fmla="*/ 323850 w 1233487"/>
              <a:gd name="connsiteY32" fmla="*/ 738188 h 971550"/>
              <a:gd name="connsiteX33" fmla="*/ 242887 w 1233487"/>
              <a:gd name="connsiteY33" fmla="*/ 695325 h 971550"/>
              <a:gd name="connsiteX34" fmla="*/ 257175 w 1233487"/>
              <a:gd name="connsiteY34" fmla="*/ 600075 h 971550"/>
              <a:gd name="connsiteX35" fmla="*/ 276225 w 1233487"/>
              <a:gd name="connsiteY35" fmla="*/ 571500 h 971550"/>
              <a:gd name="connsiteX36" fmla="*/ 242887 w 1233487"/>
              <a:gd name="connsiteY36" fmla="*/ 547688 h 971550"/>
              <a:gd name="connsiteX37" fmla="*/ 195262 w 1233487"/>
              <a:gd name="connsiteY37" fmla="*/ 552450 h 971550"/>
              <a:gd name="connsiteX38" fmla="*/ 138112 w 1233487"/>
              <a:gd name="connsiteY38" fmla="*/ 514350 h 971550"/>
              <a:gd name="connsiteX39" fmla="*/ 95250 w 1233487"/>
              <a:gd name="connsiteY39" fmla="*/ 495300 h 971550"/>
              <a:gd name="connsiteX40" fmla="*/ 95250 w 1233487"/>
              <a:gd name="connsiteY40" fmla="*/ 495300 h 971550"/>
              <a:gd name="connsiteX41" fmla="*/ 0 w 1233487"/>
              <a:gd name="connsiteY41" fmla="*/ 442913 h 971550"/>
              <a:gd name="connsiteX42" fmla="*/ 28575 w 1233487"/>
              <a:gd name="connsiteY42" fmla="*/ 404813 h 971550"/>
              <a:gd name="connsiteX43" fmla="*/ 61912 w 1233487"/>
              <a:gd name="connsiteY43" fmla="*/ 404813 h 971550"/>
              <a:gd name="connsiteX44" fmla="*/ 80962 w 1233487"/>
              <a:gd name="connsiteY44" fmla="*/ 381000 h 971550"/>
              <a:gd name="connsiteX45" fmla="*/ 76200 w 1233487"/>
              <a:gd name="connsiteY45" fmla="*/ 304800 h 971550"/>
              <a:gd name="connsiteX46" fmla="*/ 104775 w 1233487"/>
              <a:gd name="connsiteY46" fmla="*/ 276225 h 971550"/>
              <a:gd name="connsiteX47" fmla="*/ 157162 w 1233487"/>
              <a:gd name="connsiteY47" fmla="*/ 257175 h 971550"/>
              <a:gd name="connsiteX48" fmla="*/ 233362 w 1233487"/>
              <a:gd name="connsiteY48" fmla="*/ 257175 h 971550"/>
              <a:gd name="connsiteX49" fmla="*/ 271462 w 1233487"/>
              <a:gd name="connsiteY49" fmla="*/ 204788 h 971550"/>
              <a:gd name="connsiteX50" fmla="*/ 242887 w 1233487"/>
              <a:gd name="connsiteY50" fmla="*/ 166688 h 971550"/>
              <a:gd name="connsiteX51" fmla="*/ 209550 w 1233487"/>
              <a:gd name="connsiteY51" fmla="*/ 100013 h 971550"/>
              <a:gd name="connsiteX52" fmla="*/ 276225 w 1233487"/>
              <a:gd name="connsiteY52" fmla="*/ 85725 h 971550"/>
              <a:gd name="connsiteX53" fmla="*/ 319087 w 1233487"/>
              <a:gd name="connsiteY53" fmla="*/ 47625 h 971550"/>
              <a:gd name="connsiteX54" fmla="*/ 395287 w 1233487"/>
              <a:gd name="connsiteY54" fmla="*/ 42863 h 971550"/>
              <a:gd name="connsiteX55" fmla="*/ 438150 w 1233487"/>
              <a:gd name="connsiteY55" fmla="*/ 61913 h 971550"/>
              <a:gd name="connsiteX56" fmla="*/ 504825 w 1233487"/>
              <a:gd name="connsiteY56" fmla="*/ 47625 h 971550"/>
              <a:gd name="connsiteX57" fmla="*/ 566737 w 1233487"/>
              <a:gd name="connsiteY57" fmla="*/ 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33487" h="971550">
                <a:moveTo>
                  <a:pt x="566737" y="0"/>
                </a:moveTo>
                <a:lnTo>
                  <a:pt x="709612" y="76200"/>
                </a:lnTo>
                <a:lnTo>
                  <a:pt x="695325" y="133350"/>
                </a:lnTo>
                <a:lnTo>
                  <a:pt x="700087" y="190500"/>
                </a:lnTo>
                <a:lnTo>
                  <a:pt x="766762" y="223838"/>
                </a:lnTo>
                <a:lnTo>
                  <a:pt x="757237" y="252413"/>
                </a:lnTo>
                <a:lnTo>
                  <a:pt x="833437" y="319088"/>
                </a:lnTo>
                <a:lnTo>
                  <a:pt x="804862" y="357188"/>
                </a:lnTo>
                <a:lnTo>
                  <a:pt x="871537" y="361950"/>
                </a:lnTo>
                <a:lnTo>
                  <a:pt x="957262" y="485775"/>
                </a:lnTo>
                <a:lnTo>
                  <a:pt x="1066800" y="547688"/>
                </a:lnTo>
                <a:lnTo>
                  <a:pt x="1095375" y="590550"/>
                </a:lnTo>
                <a:lnTo>
                  <a:pt x="1233487" y="700088"/>
                </a:lnTo>
                <a:lnTo>
                  <a:pt x="1195387" y="709613"/>
                </a:lnTo>
                <a:lnTo>
                  <a:pt x="1195387" y="766763"/>
                </a:lnTo>
                <a:lnTo>
                  <a:pt x="1123950" y="781050"/>
                </a:lnTo>
                <a:lnTo>
                  <a:pt x="1062037" y="823913"/>
                </a:lnTo>
                <a:lnTo>
                  <a:pt x="1014412" y="809625"/>
                </a:lnTo>
                <a:lnTo>
                  <a:pt x="971550" y="814388"/>
                </a:lnTo>
                <a:lnTo>
                  <a:pt x="952500" y="871538"/>
                </a:lnTo>
                <a:lnTo>
                  <a:pt x="900112" y="890588"/>
                </a:lnTo>
                <a:lnTo>
                  <a:pt x="857250" y="857250"/>
                </a:lnTo>
                <a:lnTo>
                  <a:pt x="771525" y="871538"/>
                </a:lnTo>
                <a:lnTo>
                  <a:pt x="690562" y="862013"/>
                </a:lnTo>
                <a:lnTo>
                  <a:pt x="685800" y="904875"/>
                </a:lnTo>
                <a:lnTo>
                  <a:pt x="738187" y="933450"/>
                </a:lnTo>
                <a:lnTo>
                  <a:pt x="700087" y="971550"/>
                </a:lnTo>
                <a:lnTo>
                  <a:pt x="647700" y="957263"/>
                </a:lnTo>
                <a:lnTo>
                  <a:pt x="600075" y="971550"/>
                </a:lnTo>
                <a:lnTo>
                  <a:pt x="504825" y="952500"/>
                </a:lnTo>
                <a:lnTo>
                  <a:pt x="361950" y="952500"/>
                </a:lnTo>
                <a:lnTo>
                  <a:pt x="338137" y="914400"/>
                </a:lnTo>
                <a:lnTo>
                  <a:pt x="323850" y="738188"/>
                </a:lnTo>
                <a:lnTo>
                  <a:pt x="242887" y="695325"/>
                </a:lnTo>
                <a:lnTo>
                  <a:pt x="257175" y="600075"/>
                </a:lnTo>
                <a:lnTo>
                  <a:pt x="276225" y="571500"/>
                </a:lnTo>
                <a:lnTo>
                  <a:pt x="242887" y="547688"/>
                </a:lnTo>
                <a:lnTo>
                  <a:pt x="195262" y="552450"/>
                </a:lnTo>
                <a:lnTo>
                  <a:pt x="138112" y="514350"/>
                </a:lnTo>
                <a:lnTo>
                  <a:pt x="95250" y="495300"/>
                </a:lnTo>
                <a:lnTo>
                  <a:pt x="95250" y="495300"/>
                </a:lnTo>
                <a:lnTo>
                  <a:pt x="0" y="442913"/>
                </a:lnTo>
                <a:lnTo>
                  <a:pt x="28575" y="404813"/>
                </a:lnTo>
                <a:lnTo>
                  <a:pt x="61912" y="404813"/>
                </a:lnTo>
                <a:lnTo>
                  <a:pt x="80962" y="381000"/>
                </a:lnTo>
                <a:lnTo>
                  <a:pt x="76200" y="304800"/>
                </a:lnTo>
                <a:lnTo>
                  <a:pt x="104775" y="276225"/>
                </a:lnTo>
                <a:lnTo>
                  <a:pt x="157162" y="257175"/>
                </a:lnTo>
                <a:lnTo>
                  <a:pt x="233362" y="257175"/>
                </a:lnTo>
                <a:lnTo>
                  <a:pt x="271462" y="204788"/>
                </a:lnTo>
                <a:lnTo>
                  <a:pt x="242887" y="166688"/>
                </a:lnTo>
                <a:lnTo>
                  <a:pt x="209550" y="100013"/>
                </a:lnTo>
                <a:lnTo>
                  <a:pt x="276225" y="85725"/>
                </a:lnTo>
                <a:lnTo>
                  <a:pt x="319087" y="47625"/>
                </a:lnTo>
                <a:lnTo>
                  <a:pt x="395287" y="42863"/>
                </a:lnTo>
                <a:lnTo>
                  <a:pt x="438150" y="61913"/>
                </a:lnTo>
                <a:lnTo>
                  <a:pt x="504825" y="47625"/>
                </a:lnTo>
                <a:lnTo>
                  <a:pt x="566737" y="0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sp>
        <p:nvSpPr>
          <p:cNvPr id="52" name="Полилиния 51"/>
          <p:cNvSpPr/>
          <p:nvPr/>
        </p:nvSpPr>
        <p:spPr>
          <a:xfrm>
            <a:off x="9581356" y="3613150"/>
            <a:ext cx="825500" cy="1073150"/>
          </a:xfrm>
          <a:custGeom>
            <a:avLst/>
            <a:gdLst>
              <a:gd name="connsiteX0" fmla="*/ 488950 w 825500"/>
              <a:gd name="connsiteY0" fmla="*/ 44450 h 1073150"/>
              <a:gd name="connsiteX1" fmla="*/ 565150 w 825500"/>
              <a:gd name="connsiteY1" fmla="*/ 69850 h 1073150"/>
              <a:gd name="connsiteX2" fmla="*/ 622300 w 825500"/>
              <a:gd name="connsiteY2" fmla="*/ 57150 h 1073150"/>
              <a:gd name="connsiteX3" fmla="*/ 654050 w 825500"/>
              <a:gd name="connsiteY3" fmla="*/ 25400 h 1073150"/>
              <a:gd name="connsiteX4" fmla="*/ 717550 w 825500"/>
              <a:gd name="connsiteY4" fmla="*/ 0 h 1073150"/>
              <a:gd name="connsiteX5" fmla="*/ 774700 w 825500"/>
              <a:gd name="connsiteY5" fmla="*/ 6350 h 1073150"/>
              <a:gd name="connsiteX6" fmla="*/ 812800 w 825500"/>
              <a:gd name="connsiteY6" fmla="*/ 57150 h 1073150"/>
              <a:gd name="connsiteX7" fmla="*/ 825500 w 825500"/>
              <a:gd name="connsiteY7" fmla="*/ 139700 h 1073150"/>
              <a:gd name="connsiteX8" fmla="*/ 825500 w 825500"/>
              <a:gd name="connsiteY8" fmla="*/ 177800 h 1073150"/>
              <a:gd name="connsiteX9" fmla="*/ 774700 w 825500"/>
              <a:gd name="connsiteY9" fmla="*/ 215900 h 1073150"/>
              <a:gd name="connsiteX10" fmla="*/ 685800 w 825500"/>
              <a:gd name="connsiteY10" fmla="*/ 254000 h 1073150"/>
              <a:gd name="connsiteX11" fmla="*/ 635000 w 825500"/>
              <a:gd name="connsiteY11" fmla="*/ 273050 h 1073150"/>
              <a:gd name="connsiteX12" fmla="*/ 635000 w 825500"/>
              <a:gd name="connsiteY12" fmla="*/ 311150 h 1073150"/>
              <a:gd name="connsiteX13" fmla="*/ 679450 w 825500"/>
              <a:gd name="connsiteY13" fmla="*/ 368300 h 1073150"/>
              <a:gd name="connsiteX14" fmla="*/ 698500 w 825500"/>
              <a:gd name="connsiteY14" fmla="*/ 425450 h 1073150"/>
              <a:gd name="connsiteX15" fmla="*/ 755650 w 825500"/>
              <a:gd name="connsiteY15" fmla="*/ 476250 h 1073150"/>
              <a:gd name="connsiteX16" fmla="*/ 711200 w 825500"/>
              <a:gd name="connsiteY16" fmla="*/ 514350 h 1073150"/>
              <a:gd name="connsiteX17" fmla="*/ 711200 w 825500"/>
              <a:gd name="connsiteY17" fmla="*/ 514350 h 1073150"/>
              <a:gd name="connsiteX18" fmla="*/ 749300 w 825500"/>
              <a:gd name="connsiteY18" fmla="*/ 603250 h 1073150"/>
              <a:gd name="connsiteX19" fmla="*/ 711200 w 825500"/>
              <a:gd name="connsiteY19" fmla="*/ 660400 h 1073150"/>
              <a:gd name="connsiteX20" fmla="*/ 673100 w 825500"/>
              <a:gd name="connsiteY20" fmla="*/ 666750 h 1073150"/>
              <a:gd name="connsiteX21" fmla="*/ 673100 w 825500"/>
              <a:gd name="connsiteY21" fmla="*/ 666750 h 1073150"/>
              <a:gd name="connsiteX22" fmla="*/ 635000 w 825500"/>
              <a:gd name="connsiteY22" fmla="*/ 673100 h 1073150"/>
              <a:gd name="connsiteX23" fmla="*/ 666750 w 825500"/>
              <a:gd name="connsiteY23" fmla="*/ 749300 h 1073150"/>
              <a:gd name="connsiteX24" fmla="*/ 660400 w 825500"/>
              <a:gd name="connsiteY24" fmla="*/ 831850 h 1073150"/>
              <a:gd name="connsiteX25" fmla="*/ 603250 w 825500"/>
              <a:gd name="connsiteY25" fmla="*/ 857250 h 1073150"/>
              <a:gd name="connsiteX26" fmla="*/ 584200 w 825500"/>
              <a:gd name="connsiteY26" fmla="*/ 876300 h 1073150"/>
              <a:gd name="connsiteX27" fmla="*/ 628650 w 825500"/>
              <a:gd name="connsiteY27" fmla="*/ 914400 h 1073150"/>
              <a:gd name="connsiteX28" fmla="*/ 590550 w 825500"/>
              <a:gd name="connsiteY28" fmla="*/ 952500 h 1073150"/>
              <a:gd name="connsiteX29" fmla="*/ 641350 w 825500"/>
              <a:gd name="connsiteY29" fmla="*/ 946150 h 1073150"/>
              <a:gd name="connsiteX30" fmla="*/ 717550 w 825500"/>
              <a:gd name="connsiteY30" fmla="*/ 965200 h 1073150"/>
              <a:gd name="connsiteX31" fmla="*/ 749300 w 825500"/>
              <a:gd name="connsiteY31" fmla="*/ 1028700 h 1073150"/>
              <a:gd name="connsiteX32" fmla="*/ 749300 w 825500"/>
              <a:gd name="connsiteY32" fmla="*/ 1028700 h 1073150"/>
              <a:gd name="connsiteX33" fmla="*/ 654050 w 825500"/>
              <a:gd name="connsiteY33" fmla="*/ 1047750 h 1073150"/>
              <a:gd name="connsiteX34" fmla="*/ 527050 w 825500"/>
              <a:gd name="connsiteY34" fmla="*/ 1073150 h 1073150"/>
              <a:gd name="connsiteX35" fmla="*/ 476250 w 825500"/>
              <a:gd name="connsiteY35" fmla="*/ 1047750 h 1073150"/>
              <a:gd name="connsiteX36" fmla="*/ 438150 w 825500"/>
              <a:gd name="connsiteY36" fmla="*/ 965200 h 1073150"/>
              <a:gd name="connsiteX37" fmla="*/ 438150 w 825500"/>
              <a:gd name="connsiteY37" fmla="*/ 882650 h 1073150"/>
              <a:gd name="connsiteX38" fmla="*/ 387350 w 825500"/>
              <a:gd name="connsiteY38" fmla="*/ 844550 h 1073150"/>
              <a:gd name="connsiteX39" fmla="*/ 330200 w 825500"/>
              <a:gd name="connsiteY39" fmla="*/ 857250 h 1073150"/>
              <a:gd name="connsiteX40" fmla="*/ 311150 w 825500"/>
              <a:gd name="connsiteY40" fmla="*/ 819150 h 1073150"/>
              <a:gd name="connsiteX41" fmla="*/ 215900 w 825500"/>
              <a:gd name="connsiteY41" fmla="*/ 793750 h 1073150"/>
              <a:gd name="connsiteX42" fmla="*/ 171450 w 825500"/>
              <a:gd name="connsiteY42" fmla="*/ 762000 h 1073150"/>
              <a:gd name="connsiteX43" fmla="*/ 152400 w 825500"/>
              <a:gd name="connsiteY43" fmla="*/ 717550 h 1073150"/>
              <a:gd name="connsiteX44" fmla="*/ 171450 w 825500"/>
              <a:gd name="connsiteY44" fmla="*/ 641350 h 1073150"/>
              <a:gd name="connsiteX45" fmla="*/ 146050 w 825500"/>
              <a:gd name="connsiteY45" fmla="*/ 577850 h 1073150"/>
              <a:gd name="connsiteX46" fmla="*/ 0 w 825500"/>
              <a:gd name="connsiteY46" fmla="*/ 501650 h 1073150"/>
              <a:gd name="connsiteX47" fmla="*/ 12700 w 825500"/>
              <a:gd name="connsiteY47" fmla="*/ 419100 h 1073150"/>
              <a:gd name="connsiteX48" fmla="*/ 107950 w 825500"/>
              <a:gd name="connsiteY48" fmla="*/ 266700 h 1073150"/>
              <a:gd name="connsiteX49" fmla="*/ 165100 w 825500"/>
              <a:gd name="connsiteY49" fmla="*/ 273050 h 1073150"/>
              <a:gd name="connsiteX50" fmla="*/ 158750 w 825500"/>
              <a:gd name="connsiteY50" fmla="*/ 228600 h 1073150"/>
              <a:gd name="connsiteX51" fmla="*/ 196850 w 825500"/>
              <a:gd name="connsiteY51" fmla="*/ 139700 h 1073150"/>
              <a:gd name="connsiteX52" fmla="*/ 273050 w 825500"/>
              <a:gd name="connsiteY52" fmla="*/ 165100 h 1073150"/>
              <a:gd name="connsiteX53" fmla="*/ 463550 w 825500"/>
              <a:gd name="connsiteY53" fmla="*/ 107950 h 1073150"/>
              <a:gd name="connsiteX54" fmla="*/ 488950 w 825500"/>
              <a:gd name="connsiteY54" fmla="*/ 4445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825500" h="1073150">
                <a:moveTo>
                  <a:pt x="488950" y="44450"/>
                </a:moveTo>
                <a:lnTo>
                  <a:pt x="565150" y="69850"/>
                </a:lnTo>
                <a:lnTo>
                  <a:pt x="622300" y="57150"/>
                </a:lnTo>
                <a:lnTo>
                  <a:pt x="654050" y="25400"/>
                </a:lnTo>
                <a:lnTo>
                  <a:pt x="717550" y="0"/>
                </a:lnTo>
                <a:lnTo>
                  <a:pt x="774700" y="6350"/>
                </a:lnTo>
                <a:lnTo>
                  <a:pt x="812800" y="57150"/>
                </a:lnTo>
                <a:lnTo>
                  <a:pt x="825500" y="139700"/>
                </a:lnTo>
                <a:lnTo>
                  <a:pt x="825500" y="177800"/>
                </a:lnTo>
                <a:lnTo>
                  <a:pt x="774700" y="215900"/>
                </a:lnTo>
                <a:lnTo>
                  <a:pt x="685800" y="254000"/>
                </a:lnTo>
                <a:lnTo>
                  <a:pt x="635000" y="273050"/>
                </a:lnTo>
                <a:lnTo>
                  <a:pt x="635000" y="311150"/>
                </a:lnTo>
                <a:lnTo>
                  <a:pt x="679450" y="368300"/>
                </a:lnTo>
                <a:lnTo>
                  <a:pt x="698500" y="425450"/>
                </a:lnTo>
                <a:lnTo>
                  <a:pt x="755650" y="476250"/>
                </a:lnTo>
                <a:lnTo>
                  <a:pt x="711200" y="514350"/>
                </a:lnTo>
                <a:lnTo>
                  <a:pt x="711200" y="514350"/>
                </a:lnTo>
                <a:lnTo>
                  <a:pt x="749300" y="603250"/>
                </a:lnTo>
                <a:lnTo>
                  <a:pt x="711200" y="660400"/>
                </a:lnTo>
                <a:lnTo>
                  <a:pt x="673100" y="666750"/>
                </a:lnTo>
                <a:lnTo>
                  <a:pt x="673100" y="666750"/>
                </a:lnTo>
                <a:lnTo>
                  <a:pt x="635000" y="673100"/>
                </a:lnTo>
                <a:lnTo>
                  <a:pt x="666750" y="749300"/>
                </a:lnTo>
                <a:lnTo>
                  <a:pt x="660400" y="831850"/>
                </a:lnTo>
                <a:lnTo>
                  <a:pt x="603250" y="857250"/>
                </a:lnTo>
                <a:lnTo>
                  <a:pt x="584200" y="876300"/>
                </a:lnTo>
                <a:lnTo>
                  <a:pt x="628650" y="914400"/>
                </a:lnTo>
                <a:lnTo>
                  <a:pt x="590550" y="952500"/>
                </a:lnTo>
                <a:lnTo>
                  <a:pt x="641350" y="946150"/>
                </a:lnTo>
                <a:lnTo>
                  <a:pt x="717550" y="965200"/>
                </a:lnTo>
                <a:lnTo>
                  <a:pt x="749300" y="1028700"/>
                </a:lnTo>
                <a:lnTo>
                  <a:pt x="749300" y="1028700"/>
                </a:lnTo>
                <a:lnTo>
                  <a:pt x="654050" y="1047750"/>
                </a:lnTo>
                <a:lnTo>
                  <a:pt x="527050" y="1073150"/>
                </a:lnTo>
                <a:lnTo>
                  <a:pt x="476250" y="1047750"/>
                </a:lnTo>
                <a:lnTo>
                  <a:pt x="438150" y="965200"/>
                </a:lnTo>
                <a:lnTo>
                  <a:pt x="438150" y="882650"/>
                </a:lnTo>
                <a:lnTo>
                  <a:pt x="387350" y="844550"/>
                </a:lnTo>
                <a:lnTo>
                  <a:pt x="330200" y="857250"/>
                </a:lnTo>
                <a:lnTo>
                  <a:pt x="311150" y="819150"/>
                </a:lnTo>
                <a:lnTo>
                  <a:pt x="215900" y="793750"/>
                </a:lnTo>
                <a:lnTo>
                  <a:pt x="171450" y="762000"/>
                </a:lnTo>
                <a:lnTo>
                  <a:pt x="152400" y="717550"/>
                </a:lnTo>
                <a:lnTo>
                  <a:pt x="171450" y="641350"/>
                </a:lnTo>
                <a:lnTo>
                  <a:pt x="146050" y="577850"/>
                </a:lnTo>
                <a:lnTo>
                  <a:pt x="0" y="501650"/>
                </a:lnTo>
                <a:lnTo>
                  <a:pt x="12700" y="419100"/>
                </a:lnTo>
                <a:lnTo>
                  <a:pt x="107950" y="266700"/>
                </a:lnTo>
                <a:lnTo>
                  <a:pt x="165100" y="273050"/>
                </a:lnTo>
                <a:lnTo>
                  <a:pt x="158750" y="228600"/>
                </a:lnTo>
                <a:lnTo>
                  <a:pt x="196850" y="139700"/>
                </a:lnTo>
                <a:lnTo>
                  <a:pt x="273050" y="165100"/>
                </a:lnTo>
                <a:lnTo>
                  <a:pt x="463550" y="107950"/>
                </a:lnTo>
                <a:lnTo>
                  <a:pt x="488950" y="44450"/>
                </a:lnTo>
                <a:close/>
              </a:path>
            </a:pathLst>
          </a:custGeom>
          <a:solidFill>
            <a:srgbClr val="CCFF99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/>
          </a:p>
        </p:txBody>
      </p:sp>
      <p:pic>
        <p:nvPicPr>
          <p:cNvPr id="46" name="Рисунок 1"/>
          <p:cNvPicPr>
            <a:picLocks noChangeAspect="1" noChangeArrowheads="1"/>
          </p:cNvPicPr>
          <p:nvPr/>
        </p:nvPicPr>
        <p:blipFill>
          <a:blip r:embed="rId4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483764" y="295499"/>
            <a:ext cx="720000" cy="886480"/>
          </a:xfrm>
          <a:prstGeom prst="rect">
            <a:avLst/>
          </a:prstGeom>
          <a:noFill/>
        </p:spPr>
      </p:pic>
      <p:pic>
        <p:nvPicPr>
          <p:cNvPr id="54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920218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0" y="332549"/>
            <a:ext cx="9611777" cy="713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3.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 ЗА 2018 ГОД</a:t>
            </a:r>
          </a:p>
          <a:p>
            <a:pPr algn="ctr">
              <a:defRPr/>
            </a:pPr>
            <a:r>
              <a:rPr lang="ru-RU" sz="2000" b="1" i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(продолжение)</a:t>
            </a: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483764" y="295499"/>
            <a:ext cx="720000" cy="886480"/>
          </a:xfrm>
          <a:prstGeom prst="rect">
            <a:avLst/>
          </a:prstGeom>
          <a:noFill/>
        </p:spPr>
      </p:pic>
      <p:sp>
        <p:nvSpPr>
          <p:cNvPr id="19" name="Блок-схема: узел 18"/>
          <p:cNvSpPr/>
          <p:nvPr/>
        </p:nvSpPr>
        <p:spPr>
          <a:xfrm>
            <a:off x="1263890" y="1691480"/>
            <a:ext cx="3911959" cy="3786294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ЧАСТНЫЙ 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ТИЦ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ОТКРЫТ</a:t>
            </a: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ГОРОДЕ РЖЕВЕ</a:t>
            </a:r>
          </a:p>
          <a:p>
            <a:pPr algn="ctr"/>
            <a:endParaRPr lang="ru-RU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ЧАСТЬ ИНФРАСТРУКТУРЫ</a:t>
            </a:r>
          </a:p>
          <a:p>
            <a:pPr algn="ctr"/>
            <a:r>
              <a:rPr lang="ru-RU" sz="1700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 СОЗДАНИЮ РЖЕВСКОГО МЕМОРИАЛА СОВЕТСКОМУ СОЛДАТУ</a:t>
            </a:r>
            <a:endParaRPr lang="ru-RU" sz="1700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22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84" t="23648" r="14634" b="7044"/>
          <a:stretch/>
        </p:blipFill>
        <p:spPr>
          <a:xfrm>
            <a:off x="5275351" y="1417554"/>
            <a:ext cx="6378766" cy="4219520"/>
          </a:xfrm>
          <a:prstGeom prst="rect">
            <a:avLst/>
          </a:prstGeom>
        </p:spPr>
      </p:pic>
      <p:pic>
        <p:nvPicPr>
          <p:cNvPr id="14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3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0" y="332549"/>
            <a:ext cx="9611777" cy="713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3.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 ЗА 2018 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 </a:t>
            </a: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(продолжение)</a:t>
            </a:r>
            <a:endParaRPr lang="ru-RU" sz="2000" b="1" i="1" dirty="0">
              <a:solidFill>
                <a:srgbClr val="CCAF0A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483764" y="295499"/>
            <a:ext cx="720000" cy="886480"/>
          </a:xfrm>
          <a:prstGeom prst="rect">
            <a:avLst/>
          </a:prstGeom>
          <a:noFill/>
        </p:spPr>
      </p:pic>
      <p:sp>
        <p:nvSpPr>
          <p:cNvPr id="18" name="Блок-схема: узел 17"/>
          <p:cNvSpPr/>
          <p:nvPr/>
        </p:nvSpPr>
        <p:spPr>
          <a:xfrm>
            <a:off x="1224032" y="1537546"/>
            <a:ext cx="4106939" cy="4043808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УСТАНОВЛЕНО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ЗНАКА ТУРИСТСКОЙ НАВИГАЦИИ</a:t>
            </a:r>
          </a:p>
          <a:p>
            <a:pPr algn="ctr"/>
            <a:endParaRPr lang="ru-RU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АТЛАС </a:t>
            </a:r>
          </a:p>
          <a:p>
            <a:pPr algn="ctr"/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УРИСТСКИХ ДОРОГ</a:t>
            </a:r>
          </a:p>
          <a:p>
            <a:pPr algn="ctr"/>
            <a:endParaRPr lang="ru-RU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ОТРЕМОНТИРОВАНО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126 КМ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ДОРОГ ПО ТУРИСТИЧЕСКИМ НАПРАВЛЕНИЯМ</a:t>
            </a:r>
          </a:p>
          <a:p>
            <a:pPr algn="ctr"/>
            <a:endParaRPr lang="ru-RU" sz="1200" dirty="0" smtClean="0">
              <a:solidFill>
                <a:srgbClr val="00206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23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74" t="38071" r="29047" b="46716"/>
          <a:stretch/>
        </p:blipFill>
        <p:spPr>
          <a:xfrm>
            <a:off x="5399909" y="1902481"/>
            <a:ext cx="6298296" cy="1290200"/>
          </a:xfrm>
          <a:prstGeom prst="rect">
            <a:avLst/>
          </a:prstGeom>
        </p:spPr>
      </p:pic>
      <p:pic>
        <p:nvPicPr>
          <p:cNvPr id="1028" name="Picture 4" descr="ÐÐ°ÑÑÐ¸Ð½ÐºÐ¸ Ð¿Ð¾ Ð·Ð°Ð¿ÑÐ¾ÑÑ Ð´Ð¾ÑÐ¾Ð³Ð° ÑÐ¾ÑÐ¶Ð¾Ðº ÑÑÐ°ÑÐ¸ÑÐ° 2018 Ð³Ð¾Ð´Ð° ÑÐ¾ÑÐ¾ Ð°ÑÑÐ°Ð»ÑÑÐ°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556" b="12312"/>
          <a:stretch/>
        </p:blipFill>
        <p:spPr bwMode="auto">
          <a:xfrm>
            <a:off x="6295446" y="3497605"/>
            <a:ext cx="4649309" cy="210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68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0" y="332549"/>
            <a:ext cx="9611777" cy="713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3.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 ЗА 2018 ГОД</a:t>
            </a:r>
          </a:p>
          <a:p>
            <a:pPr algn="ctr">
              <a:defRPr/>
            </a:pPr>
            <a:r>
              <a:rPr lang="ru-RU" sz="2000" b="1" i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(продолжение)</a:t>
            </a: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483764" y="295499"/>
            <a:ext cx="720000" cy="886480"/>
          </a:xfrm>
          <a:prstGeom prst="rect">
            <a:avLst/>
          </a:prstGeom>
          <a:noFill/>
        </p:spPr>
      </p:pic>
      <p:sp>
        <p:nvSpPr>
          <p:cNvPr id="20" name="Блок-схема: узел 19"/>
          <p:cNvSpPr/>
          <p:nvPr/>
        </p:nvSpPr>
        <p:spPr>
          <a:xfrm>
            <a:off x="1263890" y="1370387"/>
            <a:ext cx="4743569" cy="4695757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ТУРИСТСКО-РЕКРЕАЦИОННЫЙ КЛАСТЕР</a:t>
            </a:r>
          </a:p>
          <a:p>
            <a:pPr algn="ctr"/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«ВОЛЖСКОЕ </a:t>
            </a:r>
            <a:r>
              <a:rPr 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МОРЕ» </a:t>
            </a:r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ВОШЕЛ В ПОДПРОГРАММУ «ТУРИЗМ» ГОСУДАРСТВЕННОЙ ПРОГРАММЫ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РФ «РАЗВИТИЕ </a:t>
            </a:r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КУЛЬТУРЫ И ТУРИЗМА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</a:p>
          <a:p>
            <a:pPr algn="ctr"/>
            <a:endParaRPr lang="ru-RU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ИТОГАМ ЭКСПЕРТНОЙ ОЦЕНКИ ЗАНЯЛ 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МЕСТО 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СРЕДИ 69 ПРОЕКТОВ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en-US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24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53" t="9353" r="33970"/>
          <a:stretch/>
        </p:blipFill>
        <p:spPr bwMode="auto">
          <a:xfrm>
            <a:off x="6147412" y="1183231"/>
            <a:ext cx="5467924" cy="509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ÐÐ°ÑÑÐ¸Ð½ÐºÐ¸ Ð¿Ð¾ Ð·Ð°Ð¿ÑÐ¾ÑÑ Ð¸Ð½ÑÐ¾Ð³ÑÐ°ÑÐ¸ÐºÐ° Ð¿Ð¾ÑÑ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789" t="43442" r="8193" b="43494"/>
          <a:stretch/>
        </p:blipFill>
        <p:spPr bwMode="auto">
          <a:xfrm>
            <a:off x="8519063" y="1874199"/>
            <a:ext cx="626439" cy="7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2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11672" y="272744"/>
            <a:ext cx="9663995" cy="746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ПО ИТОГАМ ДЕЯТЕЛЬНОСТИ В 2018 ГОДУ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163970" y="1632945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491674" y="272744"/>
            <a:ext cx="720000" cy="886480"/>
          </a:xfrm>
          <a:prstGeom prst="rect">
            <a:avLst/>
          </a:prstGeom>
          <a:noFill/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136702" y="6245225"/>
            <a:ext cx="445699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25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800850153"/>
              </p:ext>
            </p:extLst>
          </p:nvPr>
        </p:nvGraphicFramePr>
        <p:xfrm>
          <a:off x="1211672" y="1228726"/>
          <a:ext cx="10370729" cy="5313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1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163970" y="1632945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491674" y="272744"/>
            <a:ext cx="720000" cy="886480"/>
          </a:xfrm>
          <a:prstGeom prst="rect">
            <a:avLst/>
          </a:prstGeom>
          <a:noFill/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104059" y="6245225"/>
            <a:ext cx="478342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26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4216226539"/>
              </p:ext>
            </p:extLst>
          </p:nvPr>
        </p:nvGraphicFramePr>
        <p:xfrm>
          <a:off x="1211671" y="1159224"/>
          <a:ext cx="10370729" cy="5482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11672" y="314750"/>
            <a:ext cx="9663995" cy="70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ПО ИТОГАМ ДЕЯТЕЛЬНОСТИ В 2018 ГОДУ (</a:t>
            </a: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74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0" y="656651"/>
            <a:ext cx="10880601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25597" y="272744"/>
            <a:ext cx="720000" cy="886480"/>
          </a:xfrm>
          <a:prstGeom prst="rect">
            <a:avLst/>
          </a:prstGeom>
          <a:noFill/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240219" y="6245225"/>
            <a:ext cx="413898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27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2270211457"/>
              </p:ext>
            </p:extLst>
          </p:nvPr>
        </p:nvGraphicFramePr>
        <p:xfrm>
          <a:off x="1263891" y="1041902"/>
          <a:ext cx="10318510" cy="5203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46664" y="6249283"/>
            <a:ext cx="9429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показатели планового периода (2020-2023) планируется внести изменения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87011" y="314750"/>
            <a:ext cx="9588656" cy="70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ПО ИТОГАМ ДЕЯТЕЛЬНОСТИ В 2018 ГОДУ </a:t>
            </a: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(продолжение)</a:t>
            </a:r>
            <a:endParaRPr lang="ru-RU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36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25597" y="272744"/>
            <a:ext cx="720000" cy="886480"/>
          </a:xfrm>
          <a:prstGeom prst="rect">
            <a:avLst/>
          </a:prstGeom>
          <a:noFill/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240219" y="6245225"/>
            <a:ext cx="413898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28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1809023081"/>
              </p:ext>
            </p:extLst>
          </p:nvPr>
        </p:nvGraphicFramePr>
        <p:xfrm>
          <a:off x="1263891" y="1065828"/>
          <a:ext cx="10318510" cy="558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63891" y="314750"/>
            <a:ext cx="9611776" cy="70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ПО ИТОГАМ ДЕЯТЕЛЬНОСТИ В 2018 ГОДУ </a:t>
            </a: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(продолжение)</a:t>
            </a:r>
            <a:endParaRPr lang="ru-RU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5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56648" y="295499"/>
            <a:ext cx="9611777" cy="79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В ФЕДЕРАЛЬНЫХ ПРОГРАММАХ ПО ТУРИЗМУ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483764" y="295499"/>
            <a:ext cx="720000" cy="886480"/>
          </a:xfrm>
          <a:prstGeom prst="rect">
            <a:avLst/>
          </a:prstGeom>
          <a:noFill/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29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Блок-схема: узел 1"/>
          <p:cNvSpPr/>
          <p:nvPr/>
        </p:nvSpPr>
        <p:spPr>
          <a:xfrm>
            <a:off x="1157223" y="1177104"/>
            <a:ext cx="5031852" cy="4983673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814281" y="2183372"/>
            <a:ext cx="36809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ПРИВЛЕЧЕНО СРЕДСТВ ИЗ ФЕДЕРАЛЬНОГО БЮДЖЕТА  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465,4 МЛН РУБЛЕЙ</a:t>
            </a:r>
          </a:p>
          <a:p>
            <a:pPr algn="ctr"/>
            <a:endParaRPr lang="ru-RU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РЕАЛИЗОВАНО – 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ОБЪЕКТА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ОБЕСПЕЧИВАЮЩЕЙ ИНФРАСТРУКТУРЫ</a:t>
            </a:r>
          </a:p>
          <a:p>
            <a:pPr algn="ctr"/>
            <a:endParaRPr lang="ru-RU" sz="1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 РЕГИОНОВ-УЧАСТНИКОВ В ФЦП – 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38,        </a:t>
            </a:r>
          </a:p>
          <a:p>
            <a:pPr algn="ctr"/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НИХ РЕГИОНЫ ЦФО – 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01663" y="1513109"/>
            <a:ext cx="1506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2015-2018</a:t>
            </a:r>
            <a:endParaRPr lang="ru-RU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Блок-схема: узел 23"/>
          <p:cNvSpPr/>
          <p:nvPr/>
        </p:nvSpPr>
        <p:spPr>
          <a:xfrm>
            <a:off x="6339283" y="1193639"/>
            <a:ext cx="5260054" cy="5051586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2019-2023 </a:t>
            </a:r>
          </a:p>
          <a:p>
            <a:pPr algn="ctr"/>
            <a:endParaRPr lang="ru-RU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ЗАПЛАНИРОВАННО ПРИВЛЕЧЕНИЕ СРЕДСТВ ИЗ ФЕДЕРАЛЬНОГО БЮДЖЕТА </a:t>
            </a: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1 556,1 МЛН РУБЛЕЙ</a:t>
            </a:r>
          </a:p>
          <a:p>
            <a:pPr algn="ctr"/>
            <a:endParaRPr lang="ru-RU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ПЛАНИРУЕТСЯ РЕАЛИЗОВАТЬ – </a:t>
            </a:r>
            <a:r>
              <a:rPr lang="ru-RU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ОБЪЕКТОВ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ОБЕСПЕЧИВАЮЩЕЙ ИНФРАСТРУКТУРЫ</a:t>
            </a:r>
          </a:p>
          <a:p>
            <a:pPr algn="ctr"/>
            <a:endParaRPr lang="ru-RU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 РЕГИОНОВ-УЧАСТНИКОВ В ГОСПРОГРАММЕ – 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ru-RU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НИХ РЕГИОНЫ ЦФО - </a:t>
            </a:r>
            <a:r>
              <a:rPr lang="en-US" sz="1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16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2" y="295499"/>
            <a:ext cx="9611777" cy="79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ТУРИСТСКОГО ПОТОКА В РЕГИОНАХ ЦФО РФ</a:t>
            </a:r>
          </a:p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ГОД</a:t>
            </a: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353972" y="138023"/>
            <a:ext cx="9521697" cy="102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483764" y="295499"/>
            <a:ext cx="720000" cy="886480"/>
          </a:xfrm>
          <a:prstGeom prst="rect">
            <a:avLst/>
          </a:prstGeom>
          <a:noFill/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1447676" y="6367075"/>
            <a:ext cx="412882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62029"/>
              </p:ext>
            </p:extLst>
          </p:nvPr>
        </p:nvGraphicFramePr>
        <p:xfrm>
          <a:off x="1253982" y="1428176"/>
          <a:ext cx="5092704" cy="470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373">
                  <a:extLst>
                    <a:ext uri="{9D8B030D-6E8A-4147-A177-3AD203B41FA5}">
                      <a16:colId xmlns:a16="http://schemas.microsoft.com/office/drawing/2014/main" val="154753512"/>
                    </a:ext>
                  </a:extLst>
                </a:gridCol>
                <a:gridCol w="2807829">
                  <a:extLst>
                    <a:ext uri="{9D8B030D-6E8A-4147-A177-3AD203B41FA5}">
                      <a16:colId xmlns:a16="http://schemas.microsoft.com/office/drawing/2014/main" val="2626423457"/>
                    </a:ext>
                  </a:extLst>
                </a:gridCol>
                <a:gridCol w="1680502">
                  <a:extLst>
                    <a:ext uri="{9D8B030D-6E8A-4147-A177-3AD203B41FA5}">
                      <a16:colId xmlns:a16="http://schemas.microsoft.com/office/drawing/2014/main" val="196572034"/>
                    </a:ext>
                  </a:extLst>
                </a:gridCol>
              </a:tblGrid>
              <a:tr h="761121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</a:p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</a:t>
                      </a:r>
                      <a:r>
                        <a:rPr lang="ru-RU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ru-RU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субъекта РФ</a:t>
                      </a:r>
                      <a:endParaRPr lang="ru-RU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Объём</a:t>
                      </a:r>
                      <a:r>
                        <a:rPr lang="ru-RU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турпотока</a:t>
                      </a:r>
                      <a:endParaRPr lang="ru-RU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998295"/>
                  </a:ext>
                </a:extLst>
              </a:tr>
              <a:tr h="44740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Москва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23,5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42031"/>
                  </a:ext>
                </a:extLst>
              </a:tr>
              <a:tr h="44740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Московская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922586"/>
                  </a:ext>
                </a:extLst>
              </a:tr>
              <a:tr h="72516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Владимирская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890490"/>
                  </a:ext>
                </a:extLst>
              </a:tr>
              <a:tr h="44740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Ярославская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4,1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543776"/>
                  </a:ext>
                </a:extLst>
              </a:tr>
              <a:tr h="44740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Калужская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2,5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99347"/>
                  </a:ext>
                </a:extLst>
              </a:tr>
              <a:tr h="447404">
                <a:tc>
                  <a:txBody>
                    <a:bodyPr/>
                    <a:lstStyle/>
                    <a:p>
                      <a:pPr algn="ctr"/>
                      <a:r>
                        <a:rPr lang="ru-RU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Тверская </a:t>
                      </a:r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1,5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800828"/>
                  </a:ext>
                </a:extLst>
              </a:tr>
              <a:tr h="44740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Рязанская </a:t>
                      </a:r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1,5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369595"/>
                  </a:ext>
                </a:extLst>
              </a:tr>
              <a:tr h="44740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Ивановская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681636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39239"/>
              </p:ext>
            </p:extLst>
          </p:nvPr>
        </p:nvGraphicFramePr>
        <p:xfrm>
          <a:off x="6415805" y="1439808"/>
          <a:ext cx="5169194" cy="4690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957">
                  <a:extLst>
                    <a:ext uri="{9D8B030D-6E8A-4147-A177-3AD203B41FA5}">
                      <a16:colId xmlns:a16="http://schemas.microsoft.com/office/drawing/2014/main" val="154753512"/>
                    </a:ext>
                  </a:extLst>
                </a:gridCol>
                <a:gridCol w="2930486">
                  <a:extLst>
                    <a:ext uri="{9D8B030D-6E8A-4147-A177-3AD203B41FA5}">
                      <a16:colId xmlns:a16="http://schemas.microsoft.com/office/drawing/2014/main" val="2626423457"/>
                    </a:ext>
                  </a:extLst>
                </a:gridCol>
                <a:gridCol w="1617751">
                  <a:extLst>
                    <a:ext uri="{9D8B030D-6E8A-4147-A177-3AD203B41FA5}">
                      <a16:colId xmlns:a16="http://schemas.microsoft.com/office/drawing/2014/main" val="196572034"/>
                    </a:ext>
                  </a:extLst>
                </a:gridCol>
              </a:tblGrid>
              <a:tr h="766403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</a:p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</a:t>
                      </a:r>
                      <a:r>
                        <a:rPr lang="ru-RU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ru-RU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субъекта РФ</a:t>
                      </a:r>
                      <a:endParaRPr lang="ru-RU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Объём</a:t>
                      </a:r>
                      <a:r>
                        <a:rPr lang="ru-RU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турпотока </a:t>
                      </a:r>
                      <a:endParaRPr lang="ru-RU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998295"/>
                  </a:ext>
                </a:extLst>
              </a:tr>
              <a:tr h="49169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Белгородская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42031"/>
                  </a:ext>
                </a:extLst>
              </a:tr>
              <a:tr h="49169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Костромская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1,0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922586"/>
                  </a:ext>
                </a:extLst>
              </a:tr>
              <a:tr h="481161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Тамбовская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0,9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890490"/>
                  </a:ext>
                </a:extLst>
              </a:tr>
              <a:tr h="49169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Тульская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0,7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543776"/>
                  </a:ext>
                </a:extLst>
              </a:tr>
              <a:tr h="49169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Воронежская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0,6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99347"/>
                  </a:ext>
                </a:extLst>
              </a:tr>
              <a:tr h="49169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Брянская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0,6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800828"/>
                  </a:ext>
                </a:extLst>
              </a:tr>
              <a:tr h="49320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Орловская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0,3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369595"/>
                  </a:ext>
                </a:extLst>
              </a:tr>
              <a:tr h="49169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Смоленская область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0,3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681636"/>
                  </a:ext>
                </a:extLst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6373905" y="6198694"/>
            <a:ext cx="5452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отсутствуют данные по Курской и Липецкой областям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18897" y="1130238"/>
            <a:ext cx="993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лн чел.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30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2" y="295500"/>
            <a:ext cx="9611777" cy="73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«ЗОЛОТАЯ 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ДВАДЦАТКА»</a:t>
            </a:r>
            <a:r>
              <a:rPr lang="en-US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/>
          </a:p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НАЦИОНАЛЬНОГО ТУРИСТИЧЕСКОГО РЕЙТИНГА – 2018</a:t>
            </a: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353972" y="138023"/>
            <a:ext cx="9521697" cy="102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483764" y="295499"/>
            <a:ext cx="720000" cy="886480"/>
          </a:xfrm>
          <a:prstGeom prst="rect">
            <a:avLst/>
          </a:prstGeom>
          <a:noFill/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828430" y="6321715"/>
            <a:ext cx="2844801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30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111829"/>
              </p:ext>
            </p:extLst>
          </p:nvPr>
        </p:nvGraphicFramePr>
        <p:xfrm>
          <a:off x="1203764" y="1122973"/>
          <a:ext cx="5110593" cy="5106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31">
                  <a:extLst>
                    <a:ext uri="{9D8B030D-6E8A-4147-A177-3AD203B41FA5}">
                      <a16:colId xmlns:a16="http://schemas.microsoft.com/office/drawing/2014/main" val="1609559755"/>
                    </a:ext>
                  </a:extLst>
                </a:gridCol>
                <a:gridCol w="2843658">
                  <a:extLst>
                    <a:ext uri="{9D8B030D-6E8A-4147-A177-3AD203B41FA5}">
                      <a16:colId xmlns:a16="http://schemas.microsoft.com/office/drawing/2014/main" val="1417061220"/>
                    </a:ext>
                  </a:extLst>
                </a:gridCol>
                <a:gridCol w="1686404">
                  <a:extLst>
                    <a:ext uri="{9D8B030D-6E8A-4147-A177-3AD203B41FA5}">
                      <a16:colId xmlns:a16="http://schemas.microsoft.com/office/drawing/2014/main" val="1368031104"/>
                    </a:ext>
                  </a:extLst>
                </a:gridCol>
              </a:tblGrid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</a:p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субъекта РФ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Общее кол-во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баллов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135022"/>
                  </a:ext>
                </a:extLst>
              </a:tr>
              <a:tr h="363517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Москва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08415"/>
                  </a:ext>
                </a:extLst>
              </a:tr>
              <a:tr h="449921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Краснодарский край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104,4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2851"/>
                  </a:ext>
                </a:extLst>
              </a:tr>
              <a:tr h="63615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Московская область</a:t>
                      </a:r>
                    </a:p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(ЦФО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1 место)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95431"/>
                  </a:ext>
                </a:extLst>
              </a:tr>
              <a:tr h="413791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Санкт- Петербург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103,7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83664"/>
                  </a:ext>
                </a:extLst>
              </a:tr>
              <a:tr h="413791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Республика Крым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97,4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60134"/>
                  </a:ext>
                </a:extLst>
              </a:tr>
              <a:tr h="363517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Алтайский край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828023"/>
                  </a:ext>
                </a:extLst>
              </a:tr>
              <a:tr h="464174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Свердловская область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92,2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635624"/>
                  </a:ext>
                </a:extLst>
              </a:tr>
              <a:tr h="413791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Приморский край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92,1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588434"/>
                  </a:ext>
                </a:extLst>
              </a:tr>
              <a:tr h="464174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Нижегородская область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100800"/>
                  </a:ext>
                </a:extLst>
              </a:tr>
              <a:tr h="47512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Республика Башкортостан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88,2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5112"/>
                  </a:ext>
                </a:extLst>
              </a:tr>
            </a:tbl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542157"/>
              </p:ext>
            </p:extLst>
          </p:nvPr>
        </p:nvGraphicFramePr>
        <p:xfrm>
          <a:off x="6384329" y="1131854"/>
          <a:ext cx="5269788" cy="5122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009">
                  <a:extLst>
                    <a:ext uri="{9D8B030D-6E8A-4147-A177-3AD203B41FA5}">
                      <a16:colId xmlns:a16="http://schemas.microsoft.com/office/drawing/2014/main" val="1609559755"/>
                    </a:ext>
                  </a:extLst>
                </a:gridCol>
                <a:gridCol w="2953793">
                  <a:extLst>
                    <a:ext uri="{9D8B030D-6E8A-4147-A177-3AD203B41FA5}">
                      <a16:colId xmlns:a16="http://schemas.microsoft.com/office/drawing/2014/main" val="1417061220"/>
                    </a:ext>
                  </a:extLst>
                </a:gridCol>
                <a:gridCol w="1771986">
                  <a:extLst>
                    <a:ext uri="{9D8B030D-6E8A-4147-A177-3AD203B41FA5}">
                      <a16:colId xmlns:a16="http://schemas.microsoft.com/office/drawing/2014/main" val="1368031104"/>
                    </a:ext>
                  </a:extLst>
                </a:gridCol>
              </a:tblGrid>
              <a:tr h="635952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</a:p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субъекта РФ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Общее кол-во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баллов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135022"/>
                  </a:ext>
                </a:extLst>
              </a:tr>
              <a:tr h="42537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Ставропольский</a:t>
                      </a:r>
                      <a:r>
                        <a:rPr lang="ru-RU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край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608415"/>
                  </a:ext>
                </a:extLst>
              </a:tr>
              <a:tr h="43374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Республика Татарстан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85,4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2851"/>
                  </a:ext>
                </a:extLst>
              </a:tr>
              <a:tr h="42537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Иркутская область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83,8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95431"/>
                  </a:ext>
                </a:extLst>
              </a:tr>
              <a:tr h="4162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Пермский край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82,2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183664"/>
                  </a:ext>
                </a:extLst>
              </a:tr>
              <a:tr h="42537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Челябинская область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81,8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60134"/>
                  </a:ext>
                </a:extLst>
              </a:tr>
              <a:tr h="439776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Ростовская</a:t>
                      </a:r>
                      <a:r>
                        <a:rPr lang="ru-RU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область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81,2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828023"/>
                  </a:ext>
                </a:extLst>
              </a:tr>
              <a:tr h="42537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Новосибирская область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81,1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635624"/>
                  </a:ext>
                </a:extLst>
              </a:tr>
              <a:tr h="635952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Тверская область</a:t>
                      </a:r>
                    </a:p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(ЦФО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2 место)</a:t>
                      </a:r>
                      <a:endParaRPr lang="ru-RU" sz="18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588434"/>
                  </a:ext>
                </a:extLst>
              </a:tr>
              <a:tr h="42537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Тюменская область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80,3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100800"/>
                  </a:ext>
                </a:extLst>
              </a:tr>
              <a:tr h="425378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Самарская область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79,6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511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63891" y="6222759"/>
            <a:ext cx="9611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Интегральная оценка по 10 ключевым показателям Центра информационных коммуникаций «РЕЙТИНГ», совместно с 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медиагруппой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«Отдых в России», максимальное количество баллов 127,5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17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8887" y="377924"/>
            <a:ext cx="9641767" cy="68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ПРИОРИТЕТНЫЕ ЗАДАЧИ МИНИСТЕРСТВА НА 2019 ГОД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19251" y="293566"/>
            <a:ext cx="720000" cy="886480"/>
          </a:xfrm>
          <a:prstGeom prst="rect">
            <a:avLst/>
          </a:prstGeom>
          <a:noFill/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39251" y="1180046"/>
            <a:ext cx="10816617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Продвижение турпродукта региона, международное и межрегиональное сотрудничество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туристско-рекреационного кластера «Волжское море»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межрегионального проекта «Государева дорога»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</a:t>
            </a:r>
            <a:r>
              <a:rPr lang="ru-RU" sz="2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муниципальных образований в реализации программ развития туризма, продвижение туристских ресурсов и проектов территорий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существующих мер поддержки для муниципальных образований и представителей туристской индустрии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Субсидирование региональных туроператоров (детский туризм) и транспортных компаний (приобретение новых автобусов)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туристской инфраструктуры и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</a:t>
            </a:r>
            <a:r>
              <a:rPr lang="ru-RU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повышение квалификации кадров для сферы </a:t>
            </a:r>
            <a:r>
              <a:rPr lang="ru-RU" sz="2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туризма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проведения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событийных и профессиональных </a:t>
            </a: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мероприятий</a:t>
            </a:r>
          </a:p>
          <a:p>
            <a:pPr marL="0" indent="0">
              <a:buNone/>
            </a:pPr>
            <a:endParaRPr lang="ru-RU" sz="23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31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668" y="176577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35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20"/>
          <p:cNvSpPr>
            <a:spLocks noGrp="1"/>
          </p:cNvSpPr>
          <p:nvPr>
            <p:ph type="title"/>
          </p:nvPr>
        </p:nvSpPr>
        <p:spPr>
          <a:xfrm>
            <a:off x="1309511" y="333848"/>
            <a:ext cx="9533158" cy="730381"/>
          </a:xfrm>
          <a:noFill/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ЦЕЛИ </a:t>
            </a:r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ГОСПРОГРАММЫ</a:t>
            </a:r>
            <a:b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«РАЗВИТИЕ ТУРИСТСКОЙ ИНДУСТРИИ В ТВЕРСКОЙ ОБЛАСТИ»</a:t>
            </a:r>
            <a:b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 2018-2023 ГОДЫ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955481" y="6439868"/>
            <a:ext cx="2133600" cy="245239"/>
          </a:xfrm>
        </p:spPr>
        <p:txBody>
          <a:bodyPr/>
          <a:lstStyle/>
          <a:p>
            <a:r>
              <a:rPr lang="ru-RU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2600325" y="1312616"/>
            <a:ext cx="8584904" cy="11424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на территории Тверской области комфортной туристской </a:t>
            </a:r>
            <a:r>
              <a:rPr lang="ru-RU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среды, направленной </a:t>
            </a: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повышение конкурентоспособности региона на туристском рынке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1309511" y="1433225"/>
            <a:ext cx="1224136" cy="7920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1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2600323" y="4060873"/>
            <a:ext cx="8596587" cy="12306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туризма как инструмента развития территорий </a:t>
            </a:r>
            <a:r>
              <a:rPr lang="ru-RU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Тверской области, </a:t>
            </a: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 </a:t>
            </a:r>
            <a:r>
              <a:rPr lang="ru-RU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рабочих </a:t>
            </a: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 и комфортной среды</a:t>
            </a:r>
          </a:p>
        </p:txBody>
      </p:sp>
      <p:sp>
        <p:nvSpPr>
          <p:cNvPr id="45" name="Стрелка вправо 44"/>
          <p:cNvSpPr/>
          <p:nvPr/>
        </p:nvSpPr>
        <p:spPr>
          <a:xfrm>
            <a:off x="1309511" y="4280148"/>
            <a:ext cx="1224136" cy="7920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2</a:t>
            </a:r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2600324" y="2455091"/>
            <a:ext cx="0" cy="1108229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2600324" y="2871986"/>
            <a:ext cx="855607" cy="0"/>
          </a:xfrm>
          <a:prstGeom prst="line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2600324" y="3563320"/>
            <a:ext cx="855607" cy="0"/>
          </a:xfrm>
          <a:prstGeom prst="line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51"/>
          <p:cNvSpPr/>
          <p:nvPr/>
        </p:nvSpPr>
        <p:spPr>
          <a:xfrm>
            <a:off x="3457594" y="2665117"/>
            <a:ext cx="7686148" cy="4006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туристского потока </a:t>
            </a:r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регион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3455931" y="3310678"/>
            <a:ext cx="7679830" cy="46866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числа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 </a:t>
            </a:r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гостиницах и иных средствах </a:t>
            </a:r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размещения</a:t>
            </a:r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2600323" y="5291512"/>
            <a:ext cx="0" cy="1108229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2600323" y="5723731"/>
            <a:ext cx="855607" cy="0"/>
          </a:xfrm>
          <a:prstGeom prst="line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2600323" y="6399741"/>
            <a:ext cx="855607" cy="0"/>
          </a:xfrm>
          <a:prstGeom prst="line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рямоугольник 56"/>
          <p:cNvSpPr/>
          <p:nvPr/>
        </p:nvSpPr>
        <p:spPr>
          <a:xfrm>
            <a:off x="3455930" y="5455766"/>
            <a:ext cx="7679831" cy="51175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поступлений в консолидированный бюджет Тверской </a:t>
            </a: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</a:p>
          <a:p>
            <a:pPr algn="ctr">
              <a:defRPr/>
            </a:pPr>
            <a:r>
              <a:rPr lang="ru-RU" sz="1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 деятельности гостиниц и предприятий общественного питания</a:t>
            </a:r>
            <a:endParaRPr lang="ru-RU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3455930" y="6135936"/>
            <a:ext cx="7687812" cy="44321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ctr"/>
          <a:lstStyle/>
          <a:p>
            <a:pPr algn="ctr">
              <a:defRPr/>
            </a:pPr>
            <a:r>
              <a:rPr lang="ru-RU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рабочих мест в индустрии туризма региона</a:t>
            </a:r>
          </a:p>
        </p:txBody>
      </p:sp>
      <p:pic>
        <p:nvPicPr>
          <p:cNvPr id="23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04941" y="289007"/>
            <a:ext cx="720000" cy="886480"/>
          </a:xfrm>
          <a:prstGeom prst="rect">
            <a:avLst/>
          </a:prstGeom>
          <a:noFill/>
        </p:spPr>
      </p:pic>
      <p:pic>
        <p:nvPicPr>
          <p:cNvPr id="20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69" y="207331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761306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24941" y="313434"/>
            <a:ext cx="9670221" cy="68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ГОСПРОГРАММЫ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04941" y="289007"/>
            <a:ext cx="720000" cy="886480"/>
          </a:xfrm>
          <a:prstGeom prst="rect">
            <a:avLst/>
          </a:prstGeom>
          <a:noFill/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496312" y="6301518"/>
            <a:ext cx="393941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5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942703"/>
              </p:ext>
            </p:extLst>
          </p:nvPr>
        </p:nvGraphicFramePr>
        <p:xfrm>
          <a:off x="1235476" y="1308807"/>
          <a:ext cx="10346924" cy="4808766"/>
        </p:xfrm>
        <a:graphic>
          <a:graphicData uri="http://schemas.openxmlformats.org/drawingml/2006/table">
            <a:tbl>
              <a:tblPr firstRow="1" bandRow="1"/>
              <a:tblGrid>
                <a:gridCol w="432099">
                  <a:extLst>
                    <a:ext uri="{9D8B030D-6E8A-4147-A177-3AD203B41FA5}">
                      <a16:colId xmlns:a16="http://schemas.microsoft.com/office/drawing/2014/main" val="3261789501"/>
                    </a:ext>
                  </a:extLst>
                </a:gridCol>
                <a:gridCol w="454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470">
                  <a:extLst>
                    <a:ext uri="{9D8B030D-6E8A-4147-A177-3AD203B41FA5}">
                      <a16:colId xmlns:a16="http://schemas.microsoft.com/office/drawing/2014/main" val="3313586927"/>
                    </a:ext>
                  </a:extLst>
                </a:gridCol>
                <a:gridCol w="904852">
                  <a:extLst>
                    <a:ext uri="{9D8B030D-6E8A-4147-A177-3AD203B41FA5}">
                      <a16:colId xmlns:a16="http://schemas.microsoft.com/office/drawing/2014/main" val="4002054433"/>
                    </a:ext>
                  </a:extLst>
                </a:gridCol>
                <a:gridCol w="956557">
                  <a:extLst>
                    <a:ext uri="{9D8B030D-6E8A-4147-A177-3AD203B41FA5}">
                      <a16:colId xmlns:a16="http://schemas.microsoft.com/office/drawing/2014/main" val="4080304516"/>
                    </a:ext>
                  </a:extLst>
                </a:gridCol>
                <a:gridCol w="91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530">
                  <a:extLst>
                    <a:ext uri="{9D8B030D-6E8A-4147-A177-3AD203B41FA5}">
                      <a16:colId xmlns:a16="http://schemas.microsoft.com/office/drawing/2014/main" val="912460771"/>
                    </a:ext>
                  </a:extLst>
                </a:gridCol>
                <a:gridCol w="841654">
                  <a:extLst>
                    <a:ext uri="{9D8B030D-6E8A-4147-A177-3AD203B41FA5}">
                      <a16:colId xmlns:a16="http://schemas.microsoft.com/office/drawing/2014/main" val="3538478775"/>
                    </a:ext>
                  </a:extLst>
                </a:gridCol>
              </a:tblGrid>
              <a:tr h="7032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№ п/п</a:t>
                      </a:r>
                      <a:endParaRPr lang="ru-RU" sz="18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8382" marR="2838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НАИМЕНОВАНИЕ ПОДПРОГРАММЫ</a:t>
                      </a:r>
                      <a:endParaRPr lang="ru-RU" sz="18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8382" marR="2838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2018</a:t>
                      </a:r>
                      <a:endParaRPr lang="ru-RU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28382" marR="2838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2019</a:t>
                      </a:r>
                      <a:endParaRPr lang="ru-RU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28382" marR="2838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2020 </a:t>
                      </a:r>
                      <a:endParaRPr lang="ru-RU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28382" marR="2838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2021</a:t>
                      </a:r>
                      <a:endParaRPr lang="ru-RU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28382" marR="2838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2022</a:t>
                      </a:r>
                      <a:endParaRPr lang="ru-RU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28382" marR="2838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2023</a:t>
                      </a:r>
                      <a:endParaRPr lang="ru-RU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28382" marR="28382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145">
                <a:tc>
                  <a:txBody>
                    <a:bodyPr/>
                    <a:lstStyle/>
                    <a:p>
                      <a:pPr algn="ctr" rtl="0" fontAlgn="ctr"/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ВСЕГО на реализацию Госпрограммы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213,5</a:t>
                      </a:r>
                      <a:endParaRPr lang="ru-RU" sz="1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502,8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462,7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701,3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640,9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134,6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174344"/>
                  </a:ext>
                </a:extLst>
              </a:tr>
              <a:tr h="83414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Подпрограмма 1</a:t>
                      </a: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«Расширение спектра и повышение качества туристского продукта Тверской области»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45,5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66,8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63,5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61,9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70,8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70,8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57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Подпрограмма 2</a:t>
                      </a: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«Продвижение туристских ресурсов Тверской области»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19,8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16,2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16,0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16,0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16,0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16,0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95066"/>
                  </a:ext>
                </a:extLst>
              </a:tr>
              <a:tr h="80225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Подпрограмма 3</a:t>
                      </a:r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«Развитие туристской инфраструктуры в Тверской области», в том числе: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123,8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392,0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355,4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595,6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526,3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20,0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962923"/>
                  </a:ext>
                </a:extLst>
              </a:tr>
              <a:tr h="531440">
                <a:tc>
                  <a:txBody>
                    <a:bodyPr/>
                    <a:lstStyle/>
                    <a:p>
                      <a:pPr algn="ctr" rtl="0" fontAlgn="ctr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за счет средств из федерального бюджета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87,8</a:t>
                      </a:r>
                      <a:endParaRPr lang="ru-RU" sz="18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330,8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300,0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500,0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425,3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 *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994438"/>
                  </a:ext>
                </a:extLst>
              </a:tr>
              <a:tr h="51718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 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Обеспечивающая подпрограмма</a:t>
                      </a:r>
                      <a:endParaRPr lang="ru-RU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24,4</a:t>
                      </a:r>
                      <a:endParaRPr lang="ru-RU" sz="1800" b="0" i="1" u="none" strike="noStrike" dirty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27,8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27,8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27,8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27,8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27,8</a:t>
                      </a:r>
                      <a:endParaRPr lang="ru-RU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8513" marR="8513" marT="85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97785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121963" y="991739"/>
            <a:ext cx="1036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млн руб.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9300" y="6117573"/>
            <a:ext cx="491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* 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 финансирование не определено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0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33900" y="341950"/>
            <a:ext cx="9641767" cy="68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 СПЕКТРА И  ПОВЫШЕНИЯ КАЧЕСТВА ТУРИСТСКОГО ПРОДУКТА ТВЕРСКОЙ ОБЛАСТИ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19251" y="293566"/>
            <a:ext cx="720000" cy="886480"/>
          </a:xfrm>
          <a:prstGeom prst="rect">
            <a:avLst/>
          </a:prstGeom>
          <a:noFill/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3908" y="293566"/>
            <a:ext cx="708476" cy="818355"/>
          </a:xfrm>
          <a:prstGeom prst="rect">
            <a:avLst/>
          </a:prstGeom>
        </p:spPr>
      </p:pic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2132718766"/>
              </p:ext>
            </p:extLst>
          </p:nvPr>
        </p:nvGraphicFramePr>
        <p:xfrm>
          <a:off x="1244034" y="1352839"/>
          <a:ext cx="10438349" cy="5275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144905" y="6245225"/>
            <a:ext cx="437496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9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56648" y="321146"/>
            <a:ext cx="9627980" cy="72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1. ОСНОВНЫЕ РЕЗУЛЬТАТЫ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2018 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</a:t>
            </a:r>
            <a:endParaRPr lang="ru-RU" sz="2000" b="1" dirty="0">
              <a:solidFill>
                <a:srgbClr val="CCAF0A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36648" y="272744"/>
            <a:ext cx="720000" cy="886480"/>
          </a:xfrm>
          <a:prstGeom prst="rect">
            <a:avLst/>
          </a:prstGeom>
          <a:noFill/>
        </p:spPr>
      </p:pic>
      <p:sp>
        <p:nvSpPr>
          <p:cNvPr id="19" name="Блок-схема: узел 18"/>
          <p:cNvSpPr/>
          <p:nvPr/>
        </p:nvSpPr>
        <p:spPr>
          <a:xfrm>
            <a:off x="7134820" y="1370974"/>
            <a:ext cx="4615142" cy="4356848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СОЗДАНИЕ ОБЪЕКТОВ ТУРИСТСКОГО ПОКАЗА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ИНФРАСТРУКТУРЫ ПРЕДОСТАВЛЕНЫ:</a:t>
            </a:r>
          </a:p>
          <a:p>
            <a:pPr algn="ctr"/>
            <a:endParaRPr lang="ru-RU" sz="10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МУНИЦИПАЛЬНЫМ ОБРАЗОВАНИЯМ МЕЖБЮДЖЕТНЫЕ ТРАНСФЕРТЫ – </a:t>
            </a:r>
          </a:p>
          <a:p>
            <a:pPr algn="ctr"/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3 646,2 МЛН РУБЛЕЙ</a:t>
            </a:r>
          </a:p>
          <a:p>
            <a:pPr algn="ctr"/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ЮРИДИЧЕСКИМ ЛИЦАМ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ИП ГРАНТЫ -</a:t>
            </a:r>
          </a:p>
          <a:p>
            <a:pPr algn="ctr"/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5 119,8 МЛН РУБЛЕЙ</a:t>
            </a:r>
          </a:p>
          <a:p>
            <a:pPr algn="ctr"/>
            <a:endParaRPr lang="ru-RU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200" dirty="0">
              <a:solidFill>
                <a:srgbClr val="00206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076317" y="6245225"/>
            <a:ext cx="506084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7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ÐÐ°ÑÑÐ¸Ð½ÐºÐ¸ Ð¿Ð¾ Ð·Ð°Ð¿ÑÐ¾ÑÑ Ð¼ÑÐ·ÐµÐ¹ Ð»ÑÐ³ÑÑÐºÐ¸ Ð·ÑÐ±ÑÐ¾Ð²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831" y="1391077"/>
            <a:ext cx="5782327" cy="433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3831" y="5785657"/>
            <a:ext cx="5735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Новый объект </a:t>
            </a:r>
            <a:r>
              <a:rPr lang="ru-RU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турпоказа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- «Музей лягушки», 182 км.  трассы М-9, </a:t>
            </a:r>
            <a:r>
              <a:rPr lang="ru-RU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Зубцовский</a:t>
            </a:r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район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341" y="165407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7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ÐÐ°ÑÑÐ¸Ð½ÐºÐ¸ Ð¿Ð¾ Ð·Ð°Ð¿ÑÐ¾ÑÑ ÐÐ¢ÐÐÐ¬ ÐÐÐÐÐÐ Ð¢ÐÐÐ Ð¬ Ð¤ÐÐ¢Ð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72" r="2618"/>
          <a:stretch/>
        </p:blipFill>
        <p:spPr bwMode="auto">
          <a:xfrm>
            <a:off x="5141174" y="1318973"/>
            <a:ext cx="6512943" cy="463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1" y="317294"/>
            <a:ext cx="9586254" cy="72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1. ОСНОВНЫЕ РЕЗУЛЬТАТЫ ЗА 2018 ГОД </a:t>
            </a:r>
          </a:p>
          <a:p>
            <a:pPr algn="ctr">
              <a:defRPr/>
            </a:pP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b="1" i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</a:t>
            </a: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4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36648" y="272744"/>
            <a:ext cx="720000" cy="886480"/>
          </a:xfrm>
          <a:prstGeom prst="rect">
            <a:avLst/>
          </a:prstGeom>
          <a:noFill/>
        </p:spPr>
      </p:pic>
      <p:sp>
        <p:nvSpPr>
          <p:cNvPr id="18" name="Блок-схема: узел 17"/>
          <p:cNvSpPr/>
          <p:nvPr/>
        </p:nvSpPr>
        <p:spPr>
          <a:xfrm>
            <a:off x="1455055" y="2089977"/>
            <a:ext cx="3617277" cy="3599185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ОТЕЛЕЙ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ПРОШЛИ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КЛАССИФИКАЦИЮ</a:t>
            </a:r>
          </a:p>
          <a:p>
            <a:pPr algn="ctr"/>
            <a:endParaRPr lang="ru-RU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ОТЕЛЯ ПОЛУЧИЛИ СУБСИДИЮ НА КЛАССИФИКАЦИЮ</a:t>
            </a:r>
          </a:p>
          <a:p>
            <a:pPr algn="ctr"/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</a:t>
            </a:r>
            <a:r>
              <a:rPr lang="ru-RU" sz="2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РАБОТНИКОВ ОТЕЛЬНОЙ СФЕРЫ ПРОШЛИ ОБУЧЕНИЕ 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041811" y="6245225"/>
            <a:ext cx="540590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8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41173" y="5981660"/>
            <a:ext cx="6512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Гранд Отель «Звезда» 4*, г. Тверь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34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63890" y="321146"/>
            <a:ext cx="9620737" cy="72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ПОДПРОГРАММА 1. ОСНОВНЫЕ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ЗА 2018 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</a:t>
            </a:r>
          </a:p>
          <a:p>
            <a:pPr algn="ctr">
              <a:defRPr/>
            </a:pPr>
            <a:r>
              <a:rPr lang="ru-RU" sz="2000" b="1" i="1" dirty="0" smtClean="0">
                <a:solidFill>
                  <a:srgbClr val="CCAF0A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(продолжение)</a:t>
            </a:r>
            <a:endParaRPr lang="ru-RU" sz="2000" b="1" i="1" dirty="0">
              <a:solidFill>
                <a:srgbClr val="CCAF0A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1353972" y="5028922"/>
            <a:ext cx="9530656" cy="185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3199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866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724947" y="656651"/>
            <a:ext cx="9150721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666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543891" y="656651"/>
            <a:ext cx="10800076" cy="614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3199" b="1" dirty="0">
                <a:solidFill>
                  <a:srgbClr val="00206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3199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093694" y="1597557"/>
            <a:ext cx="10560423" cy="4924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719541" algn="just" eaLnBrk="0" hangingPunct="0"/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1145223"/>
            <a:ext cx="850832" cy="61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899" tIns="60949" rIns="121899" bIns="60949" numCol="1" anchor="ctr" anchorCtr="0" compatLnSpc="1">
            <a:prstTxWarp prst="textNoShape">
              <a:avLst/>
            </a:prstTxWarp>
            <a:spAutoFit/>
          </a:bodyPr>
          <a:lstStyle/>
          <a:p>
            <a:pPr indent="598913" defTabSz="1218987"/>
            <a:endParaRPr lang="ru-RU" sz="800" dirty="0">
              <a:latin typeface="Arial" pitchFamily="34" charset="0"/>
              <a:cs typeface="Arial" pitchFamily="34" charset="0"/>
            </a:endParaRPr>
          </a:p>
          <a:p>
            <a:pPr indent="598913" defTabSz="1218987" eaLnBrk="0" hangingPunct="0"/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email">
            <a:lum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5"/>
          <a:stretch>
            <a:fillRect/>
          </a:stretch>
        </p:blipFill>
        <p:spPr bwMode="auto">
          <a:xfrm>
            <a:off x="536648" y="272744"/>
            <a:ext cx="720000" cy="886480"/>
          </a:xfrm>
          <a:prstGeom prst="rect">
            <a:avLst/>
          </a:prstGeom>
          <a:noFill/>
        </p:spPr>
      </p:pic>
      <p:sp>
        <p:nvSpPr>
          <p:cNvPr id="20" name="Блок-схема: узел 19"/>
          <p:cNvSpPr/>
          <p:nvPr/>
        </p:nvSpPr>
        <p:spPr>
          <a:xfrm>
            <a:off x="1739363" y="1875048"/>
            <a:ext cx="3859866" cy="3810521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ru-RU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ЭКСКУРСОВОДОВ АТТЕСТОВАНЫ</a:t>
            </a:r>
          </a:p>
          <a:p>
            <a:pPr algn="ctr"/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ЭКСКУРСОВОДОВ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ГИДОВ-ПЕРЕВОДЧИКОВ </a:t>
            </a:r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ПОВЫСИЛИ КВАЛИФИКАЦИЮ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145328" y="6245225"/>
            <a:ext cx="437073" cy="476250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9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2" t="5739"/>
          <a:stretch/>
        </p:blipFill>
        <p:spPr>
          <a:xfrm>
            <a:off x="6373905" y="1091057"/>
            <a:ext cx="3891121" cy="5238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00307" y="6345004"/>
            <a:ext cx="411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Аттестованный экскурсовод Соколова Л. Н.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62" y="169080"/>
            <a:ext cx="877621" cy="88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9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Оформление по умолчанию">
  <a:themeElements>
    <a:clrScheme name="Техническая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10623</TotalTime>
  <Words>1703</Words>
  <Application>Microsoft Office PowerPoint</Application>
  <PresentationFormat>Широкоэкранный</PresentationFormat>
  <Paragraphs>702</Paragraphs>
  <Slides>31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ＭＳ Ｐゴシック</vt:lpstr>
      <vt:lpstr>Arial</vt:lpstr>
      <vt:lpstr>Calibri</vt:lpstr>
      <vt:lpstr>Times New Roman</vt:lpstr>
      <vt:lpstr>Wingdings</vt:lpstr>
      <vt:lpstr>1_Оформление по умолчанию</vt:lpstr>
      <vt:lpstr>Презентация PowerPoint</vt:lpstr>
      <vt:lpstr>Презентация PowerPoint</vt:lpstr>
      <vt:lpstr>Презентация PowerPoint</vt:lpstr>
      <vt:lpstr>ЦЕЛИ ГОСПРОГРАММЫ «РАЗВИТИЕ ТУРИСТСКОЙ ИНДУСТРИИ В ТВЕРСКОЙ ОБЛАСТИ» НА 2018-2023 ГОДЫ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ТЕХНИЧЕСКОЕ ЗАДАНИЕ  НА РЕКОНСТРУКЦИЮ МОУ «СРЕДНЯЯ ШКОЛА №13»  (с устройством пристройки столовой)   в г. КИМРЫ   ТВЕРСКОЙ ОБЛАСТИ  А.А.Каспржак начальник департамента образования Тверской области</dc:title>
  <dc:creator>peres</dc:creator>
  <cp:lastModifiedBy>Мартынова Татьяна Леонидовна</cp:lastModifiedBy>
  <cp:revision>962</cp:revision>
  <cp:lastPrinted>2019-04-12T09:09:00Z</cp:lastPrinted>
  <dcterms:created xsi:type="dcterms:W3CDTF">2008-10-17T07:39:58Z</dcterms:created>
  <dcterms:modified xsi:type="dcterms:W3CDTF">2019-04-12T10:58:39Z</dcterms:modified>
</cp:coreProperties>
</file>